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97" r:id="rId4"/>
  </p:sldMasterIdLst>
  <p:notesMasterIdLst>
    <p:notesMasterId r:id="rId18"/>
  </p:notesMasterIdLst>
  <p:sldIdLst>
    <p:sldId id="331" r:id="rId5"/>
    <p:sldId id="368" r:id="rId6"/>
    <p:sldId id="430" r:id="rId7"/>
    <p:sldId id="371" r:id="rId8"/>
    <p:sldId id="426" r:id="rId9"/>
    <p:sldId id="427" r:id="rId10"/>
    <p:sldId id="431" r:id="rId11"/>
    <p:sldId id="362" r:id="rId12"/>
    <p:sldId id="363" r:id="rId13"/>
    <p:sldId id="412" r:id="rId14"/>
    <p:sldId id="429" r:id="rId15"/>
    <p:sldId id="376" r:id="rId16"/>
    <p:sldId id="340" r:id="rId17"/>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521415D9-36F7-43E2-AB2F-B90AF26B5E84}">
      <p14:sectionLst xmlns:p14="http://schemas.microsoft.com/office/powerpoint/2010/main">
        <p14:section name="Default Section" id="{C63BDA83-1A4E-47FB-B91D-A5A81A2E566B}">
          <p14:sldIdLst>
            <p14:sldId id="331"/>
            <p14:sldId id="368"/>
            <p14:sldId id="430"/>
            <p14:sldId id="371"/>
            <p14:sldId id="426"/>
            <p14:sldId id="427"/>
          </p14:sldIdLst>
        </p14:section>
        <p14:section name="Untitled Section" id="{9F3808AF-E2BE-4069-9E26-EA2C10463237}">
          <p14:sldIdLst>
            <p14:sldId id="431"/>
            <p14:sldId id="362"/>
            <p14:sldId id="363"/>
            <p14:sldId id="412"/>
            <p14:sldId id="429"/>
            <p14:sldId id="376"/>
            <p14:sldId id="34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Thuneman" initials="CT" lastIdx="1" clrIdx="0">
    <p:extLst>
      <p:ext uri="{19B8F6BF-5375-455C-9EA6-DF929625EA0E}">
        <p15:presenceInfo xmlns:p15="http://schemas.microsoft.com/office/powerpoint/2012/main" userId="61ed3c691fb96bf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2" autoAdjust="0"/>
    <p:restoredTop sz="85991" autoAdjust="0"/>
  </p:normalViewPr>
  <p:slideViewPr>
    <p:cSldViewPr>
      <p:cViewPr varScale="1">
        <p:scale>
          <a:sx n="62" d="100"/>
          <a:sy n="62" d="100"/>
        </p:scale>
        <p:origin x="151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8" d="100"/>
          <a:sy n="58" d="100"/>
        </p:scale>
        <p:origin x="-1758"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73B2C3-F403-4916-B556-81068BAF28DD}"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412B58ED-B870-46C8-A0EA-FF95C452C7BE}">
      <dgm:prSet phldrT="[Text]"/>
      <dgm:spPr>
        <a:solidFill>
          <a:srgbClr val="003300"/>
        </a:solidFill>
      </dgm:spPr>
      <dgm:t>
        <a:bodyPr/>
        <a:lstStyle/>
        <a:p>
          <a:r>
            <a:rPr lang="en-US" dirty="0"/>
            <a:t>Evaluates the Site Conditions	</a:t>
          </a:r>
        </a:p>
      </dgm:t>
    </dgm:pt>
    <dgm:pt modelId="{EF1C17C0-3FD6-41A3-A833-E47B3DD4A39E}" type="parTrans" cxnId="{B99A2642-4F16-492D-AEC2-E8949851D0B1}">
      <dgm:prSet/>
      <dgm:spPr/>
      <dgm:t>
        <a:bodyPr/>
        <a:lstStyle/>
        <a:p>
          <a:endParaRPr lang="en-US"/>
        </a:p>
      </dgm:t>
    </dgm:pt>
    <dgm:pt modelId="{F42BA7CF-9823-4A75-943C-8B427114036D}" type="sibTrans" cxnId="{B99A2642-4F16-492D-AEC2-E8949851D0B1}">
      <dgm:prSet/>
      <dgm:spPr/>
      <dgm:t>
        <a:bodyPr/>
        <a:lstStyle/>
        <a:p>
          <a:endParaRPr lang="en-US"/>
        </a:p>
      </dgm:t>
    </dgm:pt>
    <dgm:pt modelId="{A6E905A2-F79F-4AA0-8C1A-883BA7DE0304}">
      <dgm:prSet phldrT="[Text]"/>
      <dgm:spPr>
        <a:solidFill>
          <a:srgbClr val="003300"/>
        </a:solidFill>
      </dgm:spPr>
      <dgm:t>
        <a:bodyPr/>
        <a:lstStyle/>
        <a:p>
          <a:r>
            <a:rPr lang="en-US"/>
            <a:t>Oversees </a:t>
          </a:r>
          <a:r>
            <a:rPr lang="en-US" dirty="0"/>
            <a:t>Entry Conditions</a:t>
          </a:r>
        </a:p>
      </dgm:t>
    </dgm:pt>
    <dgm:pt modelId="{6F8C06F7-9BB8-439C-AA35-EFB6012899B4}" type="parTrans" cxnId="{BB5069F3-5D7E-4C01-866D-3D01FFB04204}">
      <dgm:prSet/>
      <dgm:spPr/>
      <dgm:t>
        <a:bodyPr/>
        <a:lstStyle/>
        <a:p>
          <a:endParaRPr lang="en-US"/>
        </a:p>
      </dgm:t>
    </dgm:pt>
    <dgm:pt modelId="{E7567EBC-B7A3-4DB3-B798-23299EE5B90C}" type="sibTrans" cxnId="{BB5069F3-5D7E-4C01-866D-3D01FFB04204}">
      <dgm:prSet/>
      <dgm:spPr/>
      <dgm:t>
        <a:bodyPr/>
        <a:lstStyle/>
        <a:p>
          <a:endParaRPr lang="en-US"/>
        </a:p>
      </dgm:t>
    </dgm:pt>
    <dgm:pt modelId="{B9395C6E-4983-4EDC-9C3E-BC61B7467CA5}">
      <dgm:prSet phldrT="[Text]"/>
      <dgm:spPr>
        <a:solidFill>
          <a:srgbClr val="003300"/>
        </a:solidFill>
      </dgm:spPr>
      <dgm:t>
        <a:bodyPr/>
        <a:lstStyle/>
        <a:p>
          <a:r>
            <a:rPr lang="en-US" dirty="0"/>
            <a:t>Authorizes Entry or Allows Entry to Continue</a:t>
          </a:r>
        </a:p>
      </dgm:t>
    </dgm:pt>
    <dgm:pt modelId="{0FECA754-79F6-4D72-9225-B57C2A615868}" type="parTrans" cxnId="{04CA86B5-6C1C-4D14-B5B6-7E813367AF2C}">
      <dgm:prSet/>
      <dgm:spPr/>
      <dgm:t>
        <a:bodyPr/>
        <a:lstStyle/>
        <a:p>
          <a:endParaRPr lang="en-US"/>
        </a:p>
      </dgm:t>
    </dgm:pt>
    <dgm:pt modelId="{8D26C9BC-5367-45AC-9839-60FDDDEDF83B}" type="sibTrans" cxnId="{04CA86B5-6C1C-4D14-B5B6-7E813367AF2C}">
      <dgm:prSet/>
      <dgm:spPr/>
      <dgm:t>
        <a:bodyPr/>
        <a:lstStyle/>
        <a:p>
          <a:endParaRPr lang="en-US"/>
        </a:p>
      </dgm:t>
    </dgm:pt>
    <dgm:pt modelId="{7C3142B8-6022-474E-B673-71763F65094C}">
      <dgm:prSet/>
      <dgm:spPr>
        <a:solidFill>
          <a:srgbClr val="003300"/>
        </a:solidFill>
      </dgm:spPr>
      <dgm:t>
        <a:bodyPr/>
        <a:lstStyle/>
        <a:p>
          <a:r>
            <a:rPr lang="en-US" dirty="0"/>
            <a:t>Takes Measures to Protect Personnel</a:t>
          </a:r>
        </a:p>
      </dgm:t>
    </dgm:pt>
    <dgm:pt modelId="{AFBDC694-3AFA-45BC-8E49-CE157981B066}" type="parTrans" cxnId="{A3DC81D9-7E2C-49A2-867E-6DF5310B49ED}">
      <dgm:prSet/>
      <dgm:spPr/>
      <dgm:t>
        <a:bodyPr/>
        <a:lstStyle/>
        <a:p>
          <a:endParaRPr lang="en-US"/>
        </a:p>
      </dgm:t>
    </dgm:pt>
    <dgm:pt modelId="{AB9C4453-AE1B-42FB-A3BB-B8A8388A2DEB}" type="sibTrans" cxnId="{A3DC81D9-7E2C-49A2-867E-6DF5310B49ED}">
      <dgm:prSet/>
      <dgm:spPr/>
      <dgm:t>
        <a:bodyPr/>
        <a:lstStyle/>
        <a:p>
          <a:endParaRPr lang="en-US"/>
        </a:p>
      </dgm:t>
    </dgm:pt>
    <dgm:pt modelId="{221A3BB3-DAAD-4CD7-8A57-2FFBCABEF3A4}">
      <dgm:prSet/>
      <dgm:spPr>
        <a:solidFill>
          <a:srgbClr val="003300"/>
        </a:solidFill>
      </dgm:spPr>
      <dgm:t>
        <a:bodyPr/>
        <a:lstStyle/>
        <a:p>
          <a:r>
            <a:rPr lang="en-US" dirty="0"/>
            <a:t>Has Authority to Terminate the Entry</a:t>
          </a:r>
        </a:p>
      </dgm:t>
    </dgm:pt>
    <dgm:pt modelId="{11D4785B-0395-4F87-9F94-BBDFC08F9859}" type="parTrans" cxnId="{631FA270-7D8F-42E1-804D-AB8DA84C2511}">
      <dgm:prSet/>
      <dgm:spPr/>
      <dgm:t>
        <a:bodyPr/>
        <a:lstStyle/>
        <a:p>
          <a:endParaRPr lang="en-US"/>
        </a:p>
      </dgm:t>
    </dgm:pt>
    <dgm:pt modelId="{3766D7A9-F13C-45BC-8BFC-C6B10394E763}" type="sibTrans" cxnId="{631FA270-7D8F-42E1-804D-AB8DA84C2511}">
      <dgm:prSet/>
      <dgm:spPr/>
      <dgm:t>
        <a:bodyPr/>
        <a:lstStyle/>
        <a:p>
          <a:endParaRPr lang="en-US"/>
        </a:p>
      </dgm:t>
    </dgm:pt>
    <dgm:pt modelId="{4FEBE89A-1F46-4103-B2A4-2987EB847B28}" type="pres">
      <dgm:prSet presAssocID="{5573B2C3-F403-4916-B556-81068BAF28DD}" presName="Name0" presStyleCnt="0">
        <dgm:presLayoutVars>
          <dgm:chMax val="7"/>
          <dgm:chPref val="7"/>
          <dgm:dir/>
        </dgm:presLayoutVars>
      </dgm:prSet>
      <dgm:spPr/>
    </dgm:pt>
    <dgm:pt modelId="{8CA81598-F559-4B94-815E-7B519B9D9EBF}" type="pres">
      <dgm:prSet presAssocID="{5573B2C3-F403-4916-B556-81068BAF28DD}" presName="Name1" presStyleCnt="0"/>
      <dgm:spPr/>
    </dgm:pt>
    <dgm:pt modelId="{B880E43F-526A-4C0C-8451-6E9A95B41B70}" type="pres">
      <dgm:prSet presAssocID="{5573B2C3-F403-4916-B556-81068BAF28DD}" presName="cycle" presStyleCnt="0"/>
      <dgm:spPr/>
    </dgm:pt>
    <dgm:pt modelId="{19A6742B-7666-4D82-889D-0E832AB522F9}" type="pres">
      <dgm:prSet presAssocID="{5573B2C3-F403-4916-B556-81068BAF28DD}" presName="srcNode" presStyleLbl="node1" presStyleIdx="0" presStyleCnt="5"/>
      <dgm:spPr/>
    </dgm:pt>
    <dgm:pt modelId="{1C61ACCA-6095-4B0E-A55C-3C15AA938FBC}" type="pres">
      <dgm:prSet presAssocID="{5573B2C3-F403-4916-B556-81068BAF28DD}" presName="conn" presStyleLbl="parChTrans1D2" presStyleIdx="0" presStyleCnt="1"/>
      <dgm:spPr/>
    </dgm:pt>
    <dgm:pt modelId="{308541B9-C793-43C4-94B2-7872E4AF6165}" type="pres">
      <dgm:prSet presAssocID="{5573B2C3-F403-4916-B556-81068BAF28DD}" presName="extraNode" presStyleLbl="node1" presStyleIdx="0" presStyleCnt="5"/>
      <dgm:spPr/>
    </dgm:pt>
    <dgm:pt modelId="{BABFFD85-0A57-4073-B543-7FC4758BA676}" type="pres">
      <dgm:prSet presAssocID="{5573B2C3-F403-4916-B556-81068BAF28DD}" presName="dstNode" presStyleLbl="node1" presStyleIdx="0" presStyleCnt="5"/>
      <dgm:spPr/>
    </dgm:pt>
    <dgm:pt modelId="{0915C4F7-F27F-4DF8-AACF-663186B60D36}" type="pres">
      <dgm:prSet presAssocID="{412B58ED-B870-46C8-A0EA-FF95C452C7BE}" presName="text_1" presStyleLbl="node1" presStyleIdx="0" presStyleCnt="5">
        <dgm:presLayoutVars>
          <dgm:bulletEnabled val="1"/>
        </dgm:presLayoutVars>
      </dgm:prSet>
      <dgm:spPr/>
    </dgm:pt>
    <dgm:pt modelId="{B32C4E0E-83A9-4274-954D-283BEA5A4F9F}" type="pres">
      <dgm:prSet presAssocID="{412B58ED-B870-46C8-A0EA-FF95C452C7BE}" presName="accent_1" presStyleCnt="0"/>
      <dgm:spPr/>
    </dgm:pt>
    <dgm:pt modelId="{9A235A16-14D5-4DAB-9B89-EA0EFA930459}" type="pres">
      <dgm:prSet presAssocID="{412B58ED-B870-46C8-A0EA-FF95C452C7BE}" presName="accentRepeatNode" presStyleLbl="solidFgAcc1" presStyleIdx="0" presStyleCnt="5"/>
      <dgm:spPr/>
    </dgm:pt>
    <dgm:pt modelId="{52582E01-4E74-47F6-870C-EB230B7418DB}" type="pres">
      <dgm:prSet presAssocID="{A6E905A2-F79F-4AA0-8C1A-883BA7DE0304}" presName="text_2" presStyleLbl="node1" presStyleIdx="1" presStyleCnt="5">
        <dgm:presLayoutVars>
          <dgm:bulletEnabled val="1"/>
        </dgm:presLayoutVars>
      </dgm:prSet>
      <dgm:spPr/>
    </dgm:pt>
    <dgm:pt modelId="{02B2FBBB-E7B5-4FC4-A0EF-1FB26EF4F58F}" type="pres">
      <dgm:prSet presAssocID="{A6E905A2-F79F-4AA0-8C1A-883BA7DE0304}" presName="accent_2" presStyleCnt="0"/>
      <dgm:spPr/>
    </dgm:pt>
    <dgm:pt modelId="{2C36D516-F3A8-43DF-B385-538AC3E9885E}" type="pres">
      <dgm:prSet presAssocID="{A6E905A2-F79F-4AA0-8C1A-883BA7DE0304}" presName="accentRepeatNode" presStyleLbl="solidFgAcc1" presStyleIdx="1" presStyleCnt="5"/>
      <dgm:spPr/>
    </dgm:pt>
    <dgm:pt modelId="{E6F6D78A-7276-4CBD-AA6D-FFDA7E094330}" type="pres">
      <dgm:prSet presAssocID="{B9395C6E-4983-4EDC-9C3E-BC61B7467CA5}" presName="text_3" presStyleLbl="node1" presStyleIdx="2" presStyleCnt="5">
        <dgm:presLayoutVars>
          <dgm:bulletEnabled val="1"/>
        </dgm:presLayoutVars>
      </dgm:prSet>
      <dgm:spPr/>
    </dgm:pt>
    <dgm:pt modelId="{B644777D-428A-42F9-B93B-6E6D5FF97750}" type="pres">
      <dgm:prSet presAssocID="{B9395C6E-4983-4EDC-9C3E-BC61B7467CA5}" presName="accent_3" presStyleCnt="0"/>
      <dgm:spPr/>
    </dgm:pt>
    <dgm:pt modelId="{50A74C6F-C407-4994-B188-DA0E75F5784F}" type="pres">
      <dgm:prSet presAssocID="{B9395C6E-4983-4EDC-9C3E-BC61B7467CA5}" presName="accentRepeatNode" presStyleLbl="solidFgAcc1" presStyleIdx="2" presStyleCnt="5"/>
      <dgm:spPr/>
    </dgm:pt>
    <dgm:pt modelId="{679C221F-4EA8-4ECC-8469-D2B18F6CB697}" type="pres">
      <dgm:prSet presAssocID="{7C3142B8-6022-474E-B673-71763F65094C}" presName="text_4" presStyleLbl="node1" presStyleIdx="3" presStyleCnt="5">
        <dgm:presLayoutVars>
          <dgm:bulletEnabled val="1"/>
        </dgm:presLayoutVars>
      </dgm:prSet>
      <dgm:spPr/>
    </dgm:pt>
    <dgm:pt modelId="{33E47046-0229-4345-AEA1-0498180D697E}" type="pres">
      <dgm:prSet presAssocID="{7C3142B8-6022-474E-B673-71763F65094C}" presName="accent_4" presStyleCnt="0"/>
      <dgm:spPr/>
    </dgm:pt>
    <dgm:pt modelId="{B39705A2-06F7-4ADD-9641-1007BAE7D803}" type="pres">
      <dgm:prSet presAssocID="{7C3142B8-6022-474E-B673-71763F65094C}" presName="accentRepeatNode" presStyleLbl="solidFgAcc1" presStyleIdx="3" presStyleCnt="5"/>
      <dgm:spPr/>
    </dgm:pt>
    <dgm:pt modelId="{CBD11ABD-E871-41F4-8C19-A24CF0B2B233}" type="pres">
      <dgm:prSet presAssocID="{221A3BB3-DAAD-4CD7-8A57-2FFBCABEF3A4}" presName="text_5" presStyleLbl="node1" presStyleIdx="4" presStyleCnt="5">
        <dgm:presLayoutVars>
          <dgm:bulletEnabled val="1"/>
        </dgm:presLayoutVars>
      </dgm:prSet>
      <dgm:spPr/>
    </dgm:pt>
    <dgm:pt modelId="{6FE33404-6B7E-4DC1-A59F-7008355AC072}" type="pres">
      <dgm:prSet presAssocID="{221A3BB3-DAAD-4CD7-8A57-2FFBCABEF3A4}" presName="accent_5" presStyleCnt="0"/>
      <dgm:spPr/>
    </dgm:pt>
    <dgm:pt modelId="{45DBB264-B3AF-49DC-A4CE-9A587B9A8753}" type="pres">
      <dgm:prSet presAssocID="{221A3BB3-DAAD-4CD7-8A57-2FFBCABEF3A4}" presName="accentRepeatNode" presStyleLbl="solidFgAcc1" presStyleIdx="4" presStyleCnt="5"/>
      <dgm:spPr/>
    </dgm:pt>
  </dgm:ptLst>
  <dgm:cxnLst>
    <dgm:cxn modelId="{B99A2642-4F16-492D-AEC2-E8949851D0B1}" srcId="{5573B2C3-F403-4916-B556-81068BAF28DD}" destId="{412B58ED-B870-46C8-A0EA-FF95C452C7BE}" srcOrd="0" destOrd="0" parTransId="{EF1C17C0-3FD6-41A3-A833-E47B3DD4A39E}" sibTransId="{F42BA7CF-9823-4A75-943C-8B427114036D}"/>
    <dgm:cxn modelId="{EA067365-A25B-4F89-B134-EF75866E9F1F}" type="presOf" srcId="{A6E905A2-F79F-4AA0-8C1A-883BA7DE0304}" destId="{52582E01-4E74-47F6-870C-EB230B7418DB}" srcOrd="0" destOrd="0" presId="urn:microsoft.com/office/officeart/2008/layout/VerticalCurvedList"/>
    <dgm:cxn modelId="{502A394D-58D8-4A53-A424-C1A268656874}" type="presOf" srcId="{7C3142B8-6022-474E-B673-71763F65094C}" destId="{679C221F-4EA8-4ECC-8469-D2B18F6CB697}" srcOrd="0" destOrd="0" presId="urn:microsoft.com/office/officeart/2008/layout/VerticalCurvedList"/>
    <dgm:cxn modelId="{631FA270-7D8F-42E1-804D-AB8DA84C2511}" srcId="{5573B2C3-F403-4916-B556-81068BAF28DD}" destId="{221A3BB3-DAAD-4CD7-8A57-2FFBCABEF3A4}" srcOrd="4" destOrd="0" parTransId="{11D4785B-0395-4F87-9F94-BBDFC08F9859}" sibTransId="{3766D7A9-F13C-45BC-8BFC-C6B10394E763}"/>
    <dgm:cxn modelId="{7D05528A-F115-48C1-8D6F-530EC4917FED}" type="presOf" srcId="{5573B2C3-F403-4916-B556-81068BAF28DD}" destId="{4FEBE89A-1F46-4103-B2A4-2987EB847B28}" srcOrd="0" destOrd="0" presId="urn:microsoft.com/office/officeart/2008/layout/VerticalCurvedList"/>
    <dgm:cxn modelId="{04CA86B5-6C1C-4D14-B5B6-7E813367AF2C}" srcId="{5573B2C3-F403-4916-B556-81068BAF28DD}" destId="{B9395C6E-4983-4EDC-9C3E-BC61B7467CA5}" srcOrd="2" destOrd="0" parTransId="{0FECA754-79F6-4D72-9225-B57C2A615868}" sibTransId="{8D26C9BC-5367-45AC-9839-60FDDDEDF83B}"/>
    <dgm:cxn modelId="{01CA14C2-8E9B-46C9-9463-A1EC2F7CF77C}" type="presOf" srcId="{B9395C6E-4983-4EDC-9C3E-BC61B7467CA5}" destId="{E6F6D78A-7276-4CBD-AA6D-FFDA7E094330}" srcOrd="0" destOrd="0" presId="urn:microsoft.com/office/officeart/2008/layout/VerticalCurvedList"/>
    <dgm:cxn modelId="{FBE7FFC4-37E2-45D5-B7BE-2393B1CB7301}" type="presOf" srcId="{F42BA7CF-9823-4A75-943C-8B427114036D}" destId="{1C61ACCA-6095-4B0E-A55C-3C15AA938FBC}" srcOrd="0" destOrd="0" presId="urn:microsoft.com/office/officeart/2008/layout/VerticalCurvedList"/>
    <dgm:cxn modelId="{A3DC81D9-7E2C-49A2-867E-6DF5310B49ED}" srcId="{5573B2C3-F403-4916-B556-81068BAF28DD}" destId="{7C3142B8-6022-474E-B673-71763F65094C}" srcOrd="3" destOrd="0" parTransId="{AFBDC694-3AFA-45BC-8E49-CE157981B066}" sibTransId="{AB9C4453-AE1B-42FB-A3BB-B8A8388A2DEB}"/>
    <dgm:cxn modelId="{548E37E6-E9C8-4191-911F-1792CC31FD03}" type="presOf" srcId="{412B58ED-B870-46C8-A0EA-FF95C452C7BE}" destId="{0915C4F7-F27F-4DF8-AACF-663186B60D36}" srcOrd="0" destOrd="0" presId="urn:microsoft.com/office/officeart/2008/layout/VerticalCurvedList"/>
    <dgm:cxn modelId="{D99654EC-0588-466D-984E-9FA4C4439EB9}" type="presOf" srcId="{221A3BB3-DAAD-4CD7-8A57-2FFBCABEF3A4}" destId="{CBD11ABD-E871-41F4-8C19-A24CF0B2B233}" srcOrd="0" destOrd="0" presId="urn:microsoft.com/office/officeart/2008/layout/VerticalCurvedList"/>
    <dgm:cxn modelId="{BB5069F3-5D7E-4C01-866D-3D01FFB04204}" srcId="{5573B2C3-F403-4916-B556-81068BAF28DD}" destId="{A6E905A2-F79F-4AA0-8C1A-883BA7DE0304}" srcOrd="1" destOrd="0" parTransId="{6F8C06F7-9BB8-439C-AA35-EFB6012899B4}" sibTransId="{E7567EBC-B7A3-4DB3-B798-23299EE5B90C}"/>
    <dgm:cxn modelId="{5538FA21-617E-477F-B4CF-BB6C8A826FA9}" type="presParOf" srcId="{4FEBE89A-1F46-4103-B2A4-2987EB847B28}" destId="{8CA81598-F559-4B94-815E-7B519B9D9EBF}" srcOrd="0" destOrd="0" presId="urn:microsoft.com/office/officeart/2008/layout/VerticalCurvedList"/>
    <dgm:cxn modelId="{926F3012-603B-40FD-A28B-6C2436FB3854}" type="presParOf" srcId="{8CA81598-F559-4B94-815E-7B519B9D9EBF}" destId="{B880E43F-526A-4C0C-8451-6E9A95B41B70}" srcOrd="0" destOrd="0" presId="urn:microsoft.com/office/officeart/2008/layout/VerticalCurvedList"/>
    <dgm:cxn modelId="{61FF6A5F-4C93-4102-9DF3-AC9004D65CC5}" type="presParOf" srcId="{B880E43F-526A-4C0C-8451-6E9A95B41B70}" destId="{19A6742B-7666-4D82-889D-0E832AB522F9}" srcOrd="0" destOrd="0" presId="urn:microsoft.com/office/officeart/2008/layout/VerticalCurvedList"/>
    <dgm:cxn modelId="{A9B659F9-7BCA-4799-AC12-52E946D87A5B}" type="presParOf" srcId="{B880E43F-526A-4C0C-8451-6E9A95B41B70}" destId="{1C61ACCA-6095-4B0E-A55C-3C15AA938FBC}" srcOrd="1" destOrd="0" presId="urn:microsoft.com/office/officeart/2008/layout/VerticalCurvedList"/>
    <dgm:cxn modelId="{E175954F-036A-4675-8E12-63AA951B4CA7}" type="presParOf" srcId="{B880E43F-526A-4C0C-8451-6E9A95B41B70}" destId="{308541B9-C793-43C4-94B2-7872E4AF6165}" srcOrd="2" destOrd="0" presId="urn:microsoft.com/office/officeart/2008/layout/VerticalCurvedList"/>
    <dgm:cxn modelId="{C0D0FB7D-D4E3-44F3-B885-9EBE29013572}" type="presParOf" srcId="{B880E43F-526A-4C0C-8451-6E9A95B41B70}" destId="{BABFFD85-0A57-4073-B543-7FC4758BA676}" srcOrd="3" destOrd="0" presId="urn:microsoft.com/office/officeart/2008/layout/VerticalCurvedList"/>
    <dgm:cxn modelId="{98108E89-EAB7-433D-AB13-7A81DC7AA728}" type="presParOf" srcId="{8CA81598-F559-4B94-815E-7B519B9D9EBF}" destId="{0915C4F7-F27F-4DF8-AACF-663186B60D36}" srcOrd="1" destOrd="0" presId="urn:microsoft.com/office/officeart/2008/layout/VerticalCurvedList"/>
    <dgm:cxn modelId="{E52959A5-0004-44A0-A1ED-08274E0C125E}" type="presParOf" srcId="{8CA81598-F559-4B94-815E-7B519B9D9EBF}" destId="{B32C4E0E-83A9-4274-954D-283BEA5A4F9F}" srcOrd="2" destOrd="0" presId="urn:microsoft.com/office/officeart/2008/layout/VerticalCurvedList"/>
    <dgm:cxn modelId="{266A9B56-C7A0-47BA-A12A-4F74AFE86E01}" type="presParOf" srcId="{B32C4E0E-83A9-4274-954D-283BEA5A4F9F}" destId="{9A235A16-14D5-4DAB-9B89-EA0EFA930459}" srcOrd="0" destOrd="0" presId="urn:microsoft.com/office/officeart/2008/layout/VerticalCurvedList"/>
    <dgm:cxn modelId="{6D920E46-A47C-4AAB-B9F7-73F12E982685}" type="presParOf" srcId="{8CA81598-F559-4B94-815E-7B519B9D9EBF}" destId="{52582E01-4E74-47F6-870C-EB230B7418DB}" srcOrd="3" destOrd="0" presId="urn:microsoft.com/office/officeart/2008/layout/VerticalCurvedList"/>
    <dgm:cxn modelId="{6509961D-C5AF-4466-A87A-34BE995F4189}" type="presParOf" srcId="{8CA81598-F559-4B94-815E-7B519B9D9EBF}" destId="{02B2FBBB-E7B5-4FC4-A0EF-1FB26EF4F58F}" srcOrd="4" destOrd="0" presId="urn:microsoft.com/office/officeart/2008/layout/VerticalCurvedList"/>
    <dgm:cxn modelId="{A0B2E184-204F-4410-A5F4-6830D95862A9}" type="presParOf" srcId="{02B2FBBB-E7B5-4FC4-A0EF-1FB26EF4F58F}" destId="{2C36D516-F3A8-43DF-B385-538AC3E9885E}" srcOrd="0" destOrd="0" presId="urn:microsoft.com/office/officeart/2008/layout/VerticalCurvedList"/>
    <dgm:cxn modelId="{695AB107-6212-4453-BD48-0FC8DC302013}" type="presParOf" srcId="{8CA81598-F559-4B94-815E-7B519B9D9EBF}" destId="{E6F6D78A-7276-4CBD-AA6D-FFDA7E094330}" srcOrd="5" destOrd="0" presId="urn:microsoft.com/office/officeart/2008/layout/VerticalCurvedList"/>
    <dgm:cxn modelId="{0416FBB2-699A-479D-8099-D3CA86EF7968}" type="presParOf" srcId="{8CA81598-F559-4B94-815E-7B519B9D9EBF}" destId="{B644777D-428A-42F9-B93B-6E6D5FF97750}" srcOrd="6" destOrd="0" presId="urn:microsoft.com/office/officeart/2008/layout/VerticalCurvedList"/>
    <dgm:cxn modelId="{0FEFC1DD-0068-4CB4-BB6C-429C1A4BE623}" type="presParOf" srcId="{B644777D-428A-42F9-B93B-6E6D5FF97750}" destId="{50A74C6F-C407-4994-B188-DA0E75F5784F}" srcOrd="0" destOrd="0" presId="urn:microsoft.com/office/officeart/2008/layout/VerticalCurvedList"/>
    <dgm:cxn modelId="{C47D3341-4C5D-43B5-8361-B2B6E013AB92}" type="presParOf" srcId="{8CA81598-F559-4B94-815E-7B519B9D9EBF}" destId="{679C221F-4EA8-4ECC-8469-D2B18F6CB697}" srcOrd="7" destOrd="0" presId="urn:microsoft.com/office/officeart/2008/layout/VerticalCurvedList"/>
    <dgm:cxn modelId="{C91DA27D-434F-4559-9782-1DBA7F7E2C96}" type="presParOf" srcId="{8CA81598-F559-4B94-815E-7B519B9D9EBF}" destId="{33E47046-0229-4345-AEA1-0498180D697E}" srcOrd="8" destOrd="0" presId="urn:microsoft.com/office/officeart/2008/layout/VerticalCurvedList"/>
    <dgm:cxn modelId="{40FC686A-4692-475A-A0A5-99A9EFB083EA}" type="presParOf" srcId="{33E47046-0229-4345-AEA1-0498180D697E}" destId="{B39705A2-06F7-4ADD-9641-1007BAE7D803}" srcOrd="0" destOrd="0" presId="urn:microsoft.com/office/officeart/2008/layout/VerticalCurvedList"/>
    <dgm:cxn modelId="{92C1E0E6-7B7D-416E-BF28-44BF7E760C48}" type="presParOf" srcId="{8CA81598-F559-4B94-815E-7B519B9D9EBF}" destId="{CBD11ABD-E871-41F4-8C19-A24CF0B2B233}" srcOrd="9" destOrd="0" presId="urn:microsoft.com/office/officeart/2008/layout/VerticalCurvedList"/>
    <dgm:cxn modelId="{999A745D-B6C0-46E3-842D-FCAA8440968E}" type="presParOf" srcId="{8CA81598-F559-4B94-815E-7B519B9D9EBF}" destId="{6FE33404-6B7E-4DC1-A59F-7008355AC072}" srcOrd="10" destOrd="0" presId="urn:microsoft.com/office/officeart/2008/layout/VerticalCurvedList"/>
    <dgm:cxn modelId="{064A093C-0879-45EC-9BC6-8F67F20800BC}" type="presParOf" srcId="{6FE33404-6B7E-4DC1-A59F-7008355AC072}" destId="{45DBB264-B3AF-49DC-A4CE-9A587B9A875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218755-0FA6-45FF-BF1A-07465E2B2F83}"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4B9CA9AF-CF21-464D-946D-EF66BF9BD436}">
      <dgm:prSet phldrT="[Text]"/>
      <dgm:spPr>
        <a:solidFill>
          <a:srgbClr val="003300"/>
        </a:solidFill>
      </dgm:spPr>
      <dgm:t>
        <a:bodyPr/>
        <a:lstStyle/>
        <a:p>
          <a:r>
            <a:rPr lang="en-US" dirty="0"/>
            <a:t>Knows the Hazards the Entry Team may face</a:t>
          </a:r>
        </a:p>
      </dgm:t>
    </dgm:pt>
    <dgm:pt modelId="{A6DAF2A7-DF9C-4D98-A077-8F1C5F4A9FCD}" type="parTrans" cxnId="{633D0FB2-C26D-4BEE-B5FA-3CE7B23FC15E}">
      <dgm:prSet/>
      <dgm:spPr/>
      <dgm:t>
        <a:bodyPr/>
        <a:lstStyle/>
        <a:p>
          <a:endParaRPr lang="en-US"/>
        </a:p>
      </dgm:t>
    </dgm:pt>
    <dgm:pt modelId="{B1223A9A-3996-463F-98E1-D61F5BC23EB9}" type="sibTrans" cxnId="{633D0FB2-C26D-4BEE-B5FA-3CE7B23FC15E}">
      <dgm:prSet/>
      <dgm:spPr/>
      <dgm:t>
        <a:bodyPr/>
        <a:lstStyle/>
        <a:p>
          <a:endParaRPr lang="en-US"/>
        </a:p>
      </dgm:t>
    </dgm:pt>
    <dgm:pt modelId="{7DA96973-7811-418D-9F2C-A3B9F7DD0756}">
      <dgm:prSet phldrT="[Text]"/>
      <dgm:spPr>
        <a:solidFill>
          <a:srgbClr val="003300"/>
        </a:solidFill>
      </dgm:spPr>
      <dgm:t>
        <a:bodyPr/>
        <a:lstStyle/>
        <a:p>
          <a:r>
            <a:rPr lang="en-US" dirty="0"/>
            <a:t>Know the Signs and Symptoms of exposure</a:t>
          </a:r>
        </a:p>
      </dgm:t>
    </dgm:pt>
    <dgm:pt modelId="{3B69AA7D-4319-4613-88E3-33D1D1B81CD9}" type="parTrans" cxnId="{BCA6399B-18BC-4FA5-B006-94E293B76A66}">
      <dgm:prSet/>
      <dgm:spPr/>
      <dgm:t>
        <a:bodyPr/>
        <a:lstStyle/>
        <a:p>
          <a:endParaRPr lang="en-US"/>
        </a:p>
      </dgm:t>
    </dgm:pt>
    <dgm:pt modelId="{7D603767-500C-40FB-9EF9-8642BCB9F496}" type="sibTrans" cxnId="{BCA6399B-18BC-4FA5-B006-94E293B76A66}">
      <dgm:prSet/>
      <dgm:spPr/>
      <dgm:t>
        <a:bodyPr/>
        <a:lstStyle/>
        <a:p>
          <a:endParaRPr lang="en-US"/>
        </a:p>
      </dgm:t>
    </dgm:pt>
    <dgm:pt modelId="{D7D64BE8-CA2D-4436-8FCF-5AFF684FD277}">
      <dgm:prSet phldrT="[Text]"/>
      <dgm:spPr>
        <a:solidFill>
          <a:srgbClr val="003300"/>
        </a:solidFill>
      </dgm:spPr>
      <dgm:t>
        <a:bodyPr/>
        <a:lstStyle/>
        <a:p>
          <a:r>
            <a:rPr lang="en-US" dirty="0"/>
            <a:t>Removes unauthorized individuals</a:t>
          </a:r>
        </a:p>
      </dgm:t>
    </dgm:pt>
    <dgm:pt modelId="{6D7BFF78-5EF1-4DE9-ADA9-4519E2727F4B}" type="parTrans" cxnId="{CBC9F67F-B163-415E-BDC4-51D948614DFE}">
      <dgm:prSet/>
      <dgm:spPr/>
      <dgm:t>
        <a:bodyPr/>
        <a:lstStyle/>
        <a:p>
          <a:endParaRPr lang="en-US"/>
        </a:p>
      </dgm:t>
    </dgm:pt>
    <dgm:pt modelId="{93408263-FEDB-4323-AC06-831F2106F32C}" type="sibTrans" cxnId="{CBC9F67F-B163-415E-BDC4-51D948614DFE}">
      <dgm:prSet/>
      <dgm:spPr/>
      <dgm:t>
        <a:bodyPr/>
        <a:lstStyle/>
        <a:p>
          <a:endParaRPr lang="en-US"/>
        </a:p>
      </dgm:t>
    </dgm:pt>
    <dgm:pt modelId="{1ACA1426-3438-45C2-96E6-DFC63F39637A}">
      <dgm:prSet/>
      <dgm:spPr>
        <a:solidFill>
          <a:srgbClr val="003300"/>
        </a:solidFill>
      </dgm:spPr>
      <dgm:t>
        <a:bodyPr/>
        <a:lstStyle/>
        <a:p>
          <a:r>
            <a:rPr lang="en-US" dirty="0"/>
            <a:t>Transfers responsibility to other entry supervisors</a:t>
          </a:r>
        </a:p>
      </dgm:t>
    </dgm:pt>
    <dgm:pt modelId="{266D7E70-26BC-40B9-B255-04F4601B4CB2}" type="parTrans" cxnId="{F4C1AB42-7FC7-4A6A-85C4-13BEECCB01E8}">
      <dgm:prSet/>
      <dgm:spPr/>
      <dgm:t>
        <a:bodyPr/>
        <a:lstStyle/>
        <a:p>
          <a:endParaRPr lang="en-US"/>
        </a:p>
      </dgm:t>
    </dgm:pt>
    <dgm:pt modelId="{9AE931B6-8045-4F60-B1AE-0F444F2A1505}" type="sibTrans" cxnId="{F4C1AB42-7FC7-4A6A-85C4-13BEECCB01E8}">
      <dgm:prSet/>
      <dgm:spPr/>
      <dgm:t>
        <a:bodyPr/>
        <a:lstStyle/>
        <a:p>
          <a:endParaRPr lang="en-US"/>
        </a:p>
      </dgm:t>
    </dgm:pt>
    <dgm:pt modelId="{DBEA14B0-E73D-4D0B-89EC-16A493166DE7}">
      <dgm:prSet/>
      <dgm:spPr>
        <a:solidFill>
          <a:srgbClr val="003300"/>
        </a:solidFill>
      </dgm:spPr>
      <dgm:t>
        <a:bodyPr/>
        <a:lstStyle/>
        <a:p>
          <a:r>
            <a:rPr lang="en-US" dirty="0"/>
            <a:t>Cancels the Entry Permit</a:t>
          </a:r>
        </a:p>
      </dgm:t>
    </dgm:pt>
    <dgm:pt modelId="{9187179D-AB30-4AE5-8093-53A8A629ACF7}" type="parTrans" cxnId="{B5E3FC80-B52E-48CE-B821-2FCBE90F4459}">
      <dgm:prSet/>
      <dgm:spPr/>
      <dgm:t>
        <a:bodyPr/>
        <a:lstStyle/>
        <a:p>
          <a:endParaRPr lang="en-US"/>
        </a:p>
      </dgm:t>
    </dgm:pt>
    <dgm:pt modelId="{95A4FF3F-7A69-4501-8469-80A2431468A5}" type="sibTrans" cxnId="{B5E3FC80-B52E-48CE-B821-2FCBE90F4459}">
      <dgm:prSet/>
      <dgm:spPr/>
      <dgm:t>
        <a:bodyPr/>
        <a:lstStyle/>
        <a:p>
          <a:endParaRPr lang="en-US"/>
        </a:p>
      </dgm:t>
    </dgm:pt>
    <dgm:pt modelId="{D5A6BB73-208A-4CCB-872A-3F222D55EFA6}" type="pres">
      <dgm:prSet presAssocID="{34218755-0FA6-45FF-BF1A-07465E2B2F83}" presName="linear" presStyleCnt="0">
        <dgm:presLayoutVars>
          <dgm:dir/>
          <dgm:animLvl val="lvl"/>
          <dgm:resizeHandles val="exact"/>
        </dgm:presLayoutVars>
      </dgm:prSet>
      <dgm:spPr/>
    </dgm:pt>
    <dgm:pt modelId="{1A3D45E5-3061-4C7A-BF73-615268454E30}" type="pres">
      <dgm:prSet presAssocID="{4B9CA9AF-CF21-464D-946D-EF66BF9BD436}" presName="parentLin" presStyleCnt="0"/>
      <dgm:spPr/>
    </dgm:pt>
    <dgm:pt modelId="{E77BECDC-ACDE-4AE6-A309-0BF9E8ACDCBA}" type="pres">
      <dgm:prSet presAssocID="{4B9CA9AF-CF21-464D-946D-EF66BF9BD436}" presName="parentLeftMargin" presStyleLbl="node1" presStyleIdx="0" presStyleCnt="5"/>
      <dgm:spPr/>
    </dgm:pt>
    <dgm:pt modelId="{D3A88E11-3ACA-43E8-9E58-3530F84024F8}" type="pres">
      <dgm:prSet presAssocID="{4B9CA9AF-CF21-464D-946D-EF66BF9BD436}" presName="parentText" presStyleLbl="node1" presStyleIdx="0" presStyleCnt="5">
        <dgm:presLayoutVars>
          <dgm:chMax val="0"/>
          <dgm:bulletEnabled val="1"/>
        </dgm:presLayoutVars>
      </dgm:prSet>
      <dgm:spPr/>
    </dgm:pt>
    <dgm:pt modelId="{ADBCB42B-0D93-401D-AFE7-5BB7E67560F4}" type="pres">
      <dgm:prSet presAssocID="{4B9CA9AF-CF21-464D-946D-EF66BF9BD436}" presName="negativeSpace" presStyleCnt="0"/>
      <dgm:spPr/>
    </dgm:pt>
    <dgm:pt modelId="{08E8D3B1-E5E8-4947-A648-547B3EFF1DB5}" type="pres">
      <dgm:prSet presAssocID="{4B9CA9AF-CF21-464D-946D-EF66BF9BD436}" presName="childText" presStyleLbl="conFgAcc1" presStyleIdx="0" presStyleCnt="5">
        <dgm:presLayoutVars>
          <dgm:bulletEnabled val="1"/>
        </dgm:presLayoutVars>
      </dgm:prSet>
      <dgm:spPr/>
    </dgm:pt>
    <dgm:pt modelId="{9232C605-CAE7-4311-92AF-6FC9720C7403}" type="pres">
      <dgm:prSet presAssocID="{B1223A9A-3996-463F-98E1-D61F5BC23EB9}" presName="spaceBetweenRectangles" presStyleCnt="0"/>
      <dgm:spPr/>
    </dgm:pt>
    <dgm:pt modelId="{ED500766-64B8-4C04-ABD9-8F7D4F643BE1}" type="pres">
      <dgm:prSet presAssocID="{7DA96973-7811-418D-9F2C-A3B9F7DD0756}" presName="parentLin" presStyleCnt="0"/>
      <dgm:spPr/>
    </dgm:pt>
    <dgm:pt modelId="{89D3455C-1950-4292-8F29-287FE2E04316}" type="pres">
      <dgm:prSet presAssocID="{7DA96973-7811-418D-9F2C-A3B9F7DD0756}" presName="parentLeftMargin" presStyleLbl="node1" presStyleIdx="0" presStyleCnt="5"/>
      <dgm:spPr/>
    </dgm:pt>
    <dgm:pt modelId="{CEE374CF-07C6-4A21-890C-331E92D13D2D}" type="pres">
      <dgm:prSet presAssocID="{7DA96973-7811-418D-9F2C-A3B9F7DD0756}" presName="parentText" presStyleLbl="node1" presStyleIdx="1" presStyleCnt="5">
        <dgm:presLayoutVars>
          <dgm:chMax val="0"/>
          <dgm:bulletEnabled val="1"/>
        </dgm:presLayoutVars>
      </dgm:prSet>
      <dgm:spPr/>
    </dgm:pt>
    <dgm:pt modelId="{DD3A31A6-645B-48B9-8BAD-29D1EB656B40}" type="pres">
      <dgm:prSet presAssocID="{7DA96973-7811-418D-9F2C-A3B9F7DD0756}" presName="negativeSpace" presStyleCnt="0"/>
      <dgm:spPr/>
    </dgm:pt>
    <dgm:pt modelId="{22CEC0C8-A9B1-42C1-BE50-271F70CC9939}" type="pres">
      <dgm:prSet presAssocID="{7DA96973-7811-418D-9F2C-A3B9F7DD0756}" presName="childText" presStyleLbl="conFgAcc1" presStyleIdx="1" presStyleCnt="5">
        <dgm:presLayoutVars>
          <dgm:bulletEnabled val="1"/>
        </dgm:presLayoutVars>
      </dgm:prSet>
      <dgm:spPr/>
    </dgm:pt>
    <dgm:pt modelId="{43D07306-8303-4EDD-A57C-3A5BEC086D64}" type="pres">
      <dgm:prSet presAssocID="{7D603767-500C-40FB-9EF9-8642BCB9F496}" presName="spaceBetweenRectangles" presStyleCnt="0"/>
      <dgm:spPr/>
    </dgm:pt>
    <dgm:pt modelId="{778EB4D4-5875-4474-AAA0-8F6CF7FE3DB2}" type="pres">
      <dgm:prSet presAssocID="{D7D64BE8-CA2D-4436-8FCF-5AFF684FD277}" presName="parentLin" presStyleCnt="0"/>
      <dgm:spPr/>
    </dgm:pt>
    <dgm:pt modelId="{3A82A05F-0B3D-4884-9965-8ED04C70475B}" type="pres">
      <dgm:prSet presAssocID="{D7D64BE8-CA2D-4436-8FCF-5AFF684FD277}" presName="parentLeftMargin" presStyleLbl="node1" presStyleIdx="1" presStyleCnt="5"/>
      <dgm:spPr/>
    </dgm:pt>
    <dgm:pt modelId="{9149B0AF-4E3D-4CCA-A4CA-D31DAA5B2463}" type="pres">
      <dgm:prSet presAssocID="{D7D64BE8-CA2D-4436-8FCF-5AFF684FD277}" presName="parentText" presStyleLbl="node1" presStyleIdx="2" presStyleCnt="5">
        <dgm:presLayoutVars>
          <dgm:chMax val="0"/>
          <dgm:bulletEnabled val="1"/>
        </dgm:presLayoutVars>
      </dgm:prSet>
      <dgm:spPr/>
    </dgm:pt>
    <dgm:pt modelId="{38F002E9-281C-4FDB-8557-E83219677C60}" type="pres">
      <dgm:prSet presAssocID="{D7D64BE8-CA2D-4436-8FCF-5AFF684FD277}" presName="negativeSpace" presStyleCnt="0"/>
      <dgm:spPr/>
    </dgm:pt>
    <dgm:pt modelId="{77EB02DF-8555-46BA-8E70-E2777141AC6B}" type="pres">
      <dgm:prSet presAssocID="{D7D64BE8-CA2D-4436-8FCF-5AFF684FD277}" presName="childText" presStyleLbl="conFgAcc1" presStyleIdx="2" presStyleCnt="5">
        <dgm:presLayoutVars>
          <dgm:bulletEnabled val="1"/>
        </dgm:presLayoutVars>
      </dgm:prSet>
      <dgm:spPr/>
    </dgm:pt>
    <dgm:pt modelId="{914AE986-FE02-43C3-9671-E875D3E1EF17}" type="pres">
      <dgm:prSet presAssocID="{93408263-FEDB-4323-AC06-831F2106F32C}" presName="spaceBetweenRectangles" presStyleCnt="0"/>
      <dgm:spPr/>
    </dgm:pt>
    <dgm:pt modelId="{59E36086-30E0-4A22-B6A9-B8949C51BE06}" type="pres">
      <dgm:prSet presAssocID="{1ACA1426-3438-45C2-96E6-DFC63F39637A}" presName="parentLin" presStyleCnt="0"/>
      <dgm:spPr/>
    </dgm:pt>
    <dgm:pt modelId="{4FF8616D-2B34-4806-BC2C-9725F7AB1548}" type="pres">
      <dgm:prSet presAssocID="{1ACA1426-3438-45C2-96E6-DFC63F39637A}" presName="parentLeftMargin" presStyleLbl="node1" presStyleIdx="2" presStyleCnt="5"/>
      <dgm:spPr/>
    </dgm:pt>
    <dgm:pt modelId="{9F2C1357-D35A-45AE-AEAD-937779570D39}" type="pres">
      <dgm:prSet presAssocID="{1ACA1426-3438-45C2-96E6-DFC63F39637A}" presName="parentText" presStyleLbl="node1" presStyleIdx="3" presStyleCnt="5">
        <dgm:presLayoutVars>
          <dgm:chMax val="0"/>
          <dgm:bulletEnabled val="1"/>
        </dgm:presLayoutVars>
      </dgm:prSet>
      <dgm:spPr/>
    </dgm:pt>
    <dgm:pt modelId="{AB0C7FD3-FFEA-4A4D-8371-7AE7C155A0FD}" type="pres">
      <dgm:prSet presAssocID="{1ACA1426-3438-45C2-96E6-DFC63F39637A}" presName="negativeSpace" presStyleCnt="0"/>
      <dgm:spPr/>
    </dgm:pt>
    <dgm:pt modelId="{7AA54854-6174-43B3-8C7D-14BB8908F8F5}" type="pres">
      <dgm:prSet presAssocID="{1ACA1426-3438-45C2-96E6-DFC63F39637A}" presName="childText" presStyleLbl="conFgAcc1" presStyleIdx="3" presStyleCnt="5">
        <dgm:presLayoutVars>
          <dgm:bulletEnabled val="1"/>
        </dgm:presLayoutVars>
      </dgm:prSet>
      <dgm:spPr/>
    </dgm:pt>
    <dgm:pt modelId="{4227B9E4-BF9E-4460-93B6-F450F49DA87C}" type="pres">
      <dgm:prSet presAssocID="{9AE931B6-8045-4F60-B1AE-0F444F2A1505}" presName="spaceBetweenRectangles" presStyleCnt="0"/>
      <dgm:spPr/>
    </dgm:pt>
    <dgm:pt modelId="{E9173E62-8DE8-4877-8D00-32F38BFB983C}" type="pres">
      <dgm:prSet presAssocID="{DBEA14B0-E73D-4D0B-89EC-16A493166DE7}" presName="parentLin" presStyleCnt="0"/>
      <dgm:spPr/>
    </dgm:pt>
    <dgm:pt modelId="{19D1394C-C410-44E8-83FA-FAE071B67A4E}" type="pres">
      <dgm:prSet presAssocID="{DBEA14B0-E73D-4D0B-89EC-16A493166DE7}" presName="parentLeftMargin" presStyleLbl="node1" presStyleIdx="3" presStyleCnt="5"/>
      <dgm:spPr/>
    </dgm:pt>
    <dgm:pt modelId="{59776CAC-0D8C-4BEB-B07F-01BECFDBD771}" type="pres">
      <dgm:prSet presAssocID="{DBEA14B0-E73D-4D0B-89EC-16A493166DE7}" presName="parentText" presStyleLbl="node1" presStyleIdx="4" presStyleCnt="5">
        <dgm:presLayoutVars>
          <dgm:chMax val="0"/>
          <dgm:bulletEnabled val="1"/>
        </dgm:presLayoutVars>
      </dgm:prSet>
      <dgm:spPr/>
    </dgm:pt>
    <dgm:pt modelId="{3680FA1E-3068-49DF-86EA-778617202A4C}" type="pres">
      <dgm:prSet presAssocID="{DBEA14B0-E73D-4D0B-89EC-16A493166DE7}" presName="negativeSpace" presStyleCnt="0"/>
      <dgm:spPr/>
    </dgm:pt>
    <dgm:pt modelId="{303F8F20-7FC0-49CF-AAD6-17F9086817A5}" type="pres">
      <dgm:prSet presAssocID="{DBEA14B0-E73D-4D0B-89EC-16A493166DE7}" presName="childText" presStyleLbl="conFgAcc1" presStyleIdx="4" presStyleCnt="5">
        <dgm:presLayoutVars>
          <dgm:bulletEnabled val="1"/>
        </dgm:presLayoutVars>
      </dgm:prSet>
      <dgm:spPr/>
    </dgm:pt>
  </dgm:ptLst>
  <dgm:cxnLst>
    <dgm:cxn modelId="{0B16540C-9F92-4BDC-8B72-B0EBF0DA70B5}" type="presOf" srcId="{DBEA14B0-E73D-4D0B-89EC-16A493166DE7}" destId="{19D1394C-C410-44E8-83FA-FAE071B67A4E}" srcOrd="0" destOrd="0" presId="urn:microsoft.com/office/officeart/2005/8/layout/list1"/>
    <dgm:cxn modelId="{7D2B0E16-36C5-4601-B5AB-856C4FA772E6}" type="presOf" srcId="{1ACA1426-3438-45C2-96E6-DFC63F39637A}" destId="{9F2C1357-D35A-45AE-AEAD-937779570D39}" srcOrd="1" destOrd="0" presId="urn:microsoft.com/office/officeart/2005/8/layout/list1"/>
    <dgm:cxn modelId="{1B361427-F184-4E08-9C8B-D96C9D7085E6}" type="presOf" srcId="{34218755-0FA6-45FF-BF1A-07465E2B2F83}" destId="{D5A6BB73-208A-4CCB-872A-3F222D55EFA6}" srcOrd="0" destOrd="0" presId="urn:microsoft.com/office/officeart/2005/8/layout/list1"/>
    <dgm:cxn modelId="{F4C1AB42-7FC7-4A6A-85C4-13BEECCB01E8}" srcId="{34218755-0FA6-45FF-BF1A-07465E2B2F83}" destId="{1ACA1426-3438-45C2-96E6-DFC63F39637A}" srcOrd="3" destOrd="0" parTransId="{266D7E70-26BC-40B9-B255-04F4601B4CB2}" sibTransId="{9AE931B6-8045-4F60-B1AE-0F444F2A1505}"/>
    <dgm:cxn modelId="{BC9FF675-25A4-4617-9976-20AC95998E82}" type="presOf" srcId="{4B9CA9AF-CF21-464D-946D-EF66BF9BD436}" destId="{E77BECDC-ACDE-4AE6-A309-0BF9E8ACDCBA}" srcOrd="0" destOrd="0" presId="urn:microsoft.com/office/officeart/2005/8/layout/list1"/>
    <dgm:cxn modelId="{B557B37A-08CC-41D7-B114-BA8D0F4102F8}" type="presOf" srcId="{D7D64BE8-CA2D-4436-8FCF-5AFF684FD277}" destId="{3A82A05F-0B3D-4884-9965-8ED04C70475B}" srcOrd="0" destOrd="0" presId="urn:microsoft.com/office/officeart/2005/8/layout/list1"/>
    <dgm:cxn modelId="{CBC9F67F-B163-415E-BDC4-51D948614DFE}" srcId="{34218755-0FA6-45FF-BF1A-07465E2B2F83}" destId="{D7D64BE8-CA2D-4436-8FCF-5AFF684FD277}" srcOrd="2" destOrd="0" parTransId="{6D7BFF78-5EF1-4DE9-ADA9-4519E2727F4B}" sibTransId="{93408263-FEDB-4323-AC06-831F2106F32C}"/>
    <dgm:cxn modelId="{B5E3FC80-B52E-48CE-B821-2FCBE90F4459}" srcId="{34218755-0FA6-45FF-BF1A-07465E2B2F83}" destId="{DBEA14B0-E73D-4D0B-89EC-16A493166DE7}" srcOrd="4" destOrd="0" parTransId="{9187179D-AB30-4AE5-8093-53A8A629ACF7}" sibTransId="{95A4FF3F-7A69-4501-8469-80A2431468A5}"/>
    <dgm:cxn modelId="{03335D8C-2E62-4D12-85B2-89681F01C3E4}" type="presOf" srcId="{D7D64BE8-CA2D-4436-8FCF-5AFF684FD277}" destId="{9149B0AF-4E3D-4CCA-A4CA-D31DAA5B2463}" srcOrd="1" destOrd="0" presId="urn:microsoft.com/office/officeart/2005/8/layout/list1"/>
    <dgm:cxn modelId="{BCA6399B-18BC-4FA5-B006-94E293B76A66}" srcId="{34218755-0FA6-45FF-BF1A-07465E2B2F83}" destId="{7DA96973-7811-418D-9F2C-A3B9F7DD0756}" srcOrd="1" destOrd="0" parTransId="{3B69AA7D-4319-4613-88E3-33D1D1B81CD9}" sibTransId="{7D603767-500C-40FB-9EF9-8642BCB9F496}"/>
    <dgm:cxn modelId="{DCEADEA6-034D-4AB5-8570-F84D6832D671}" type="presOf" srcId="{DBEA14B0-E73D-4D0B-89EC-16A493166DE7}" destId="{59776CAC-0D8C-4BEB-B07F-01BECFDBD771}" srcOrd="1" destOrd="0" presId="urn:microsoft.com/office/officeart/2005/8/layout/list1"/>
    <dgm:cxn modelId="{633D0FB2-C26D-4BEE-B5FA-3CE7B23FC15E}" srcId="{34218755-0FA6-45FF-BF1A-07465E2B2F83}" destId="{4B9CA9AF-CF21-464D-946D-EF66BF9BD436}" srcOrd="0" destOrd="0" parTransId="{A6DAF2A7-DF9C-4D98-A077-8F1C5F4A9FCD}" sibTransId="{B1223A9A-3996-463F-98E1-D61F5BC23EB9}"/>
    <dgm:cxn modelId="{C72C37B4-5EB9-4B51-B3B0-8860CFB6C2C0}" type="presOf" srcId="{4B9CA9AF-CF21-464D-946D-EF66BF9BD436}" destId="{D3A88E11-3ACA-43E8-9E58-3530F84024F8}" srcOrd="1" destOrd="0" presId="urn:microsoft.com/office/officeart/2005/8/layout/list1"/>
    <dgm:cxn modelId="{709113C5-056D-4393-AE88-C868C9C496BF}" type="presOf" srcId="{7DA96973-7811-418D-9F2C-A3B9F7DD0756}" destId="{CEE374CF-07C6-4A21-890C-331E92D13D2D}" srcOrd="1" destOrd="0" presId="urn:microsoft.com/office/officeart/2005/8/layout/list1"/>
    <dgm:cxn modelId="{B5F2B7D2-355C-4A98-AFB2-D4FEE6C0E798}" type="presOf" srcId="{1ACA1426-3438-45C2-96E6-DFC63F39637A}" destId="{4FF8616D-2B34-4806-BC2C-9725F7AB1548}" srcOrd="0" destOrd="0" presId="urn:microsoft.com/office/officeart/2005/8/layout/list1"/>
    <dgm:cxn modelId="{6CE51CE1-BE8D-4120-98F2-A8C298AD6462}" type="presOf" srcId="{7DA96973-7811-418D-9F2C-A3B9F7DD0756}" destId="{89D3455C-1950-4292-8F29-287FE2E04316}" srcOrd="0" destOrd="0" presId="urn:microsoft.com/office/officeart/2005/8/layout/list1"/>
    <dgm:cxn modelId="{7A6729EC-8FF8-464D-AB75-86FA09F3649F}" type="presParOf" srcId="{D5A6BB73-208A-4CCB-872A-3F222D55EFA6}" destId="{1A3D45E5-3061-4C7A-BF73-615268454E30}" srcOrd="0" destOrd="0" presId="urn:microsoft.com/office/officeart/2005/8/layout/list1"/>
    <dgm:cxn modelId="{6BD86799-790B-4AFB-95B5-87BFE141CD83}" type="presParOf" srcId="{1A3D45E5-3061-4C7A-BF73-615268454E30}" destId="{E77BECDC-ACDE-4AE6-A309-0BF9E8ACDCBA}" srcOrd="0" destOrd="0" presId="urn:microsoft.com/office/officeart/2005/8/layout/list1"/>
    <dgm:cxn modelId="{31F8DFDE-9245-4ADB-9115-5155D9623E31}" type="presParOf" srcId="{1A3D45E5-3061-4C7A-BF73-615268454E30}" destId="{D3A88E11-3ACA-43E8-9E58-3530F84024F8}" srcOrd="1" destOrd="0" presId="urn:microsoft.com/office/officeart/2005/8/layout/list1"/>
    <dgm:cxn modelId="{35A78D79-74FE-4C03-86BC-1D96F63E7DA8}" type="presParOf" srcId="{D5A6BB73-208A-4CCB-872A-3F222D55EFA6}" destId="{ADBCB42B-0D93-401D-AFE7-5BB7E67560F4}" srcOrd="1" destOrd="0" presId="urn:microsoft.com/office/officeart/2005/8/layout/list1"/>
    <dgm:cxn modelId="{BBBF4031-C429-4D83-9A30-CA45157AD171}" type="presParOf" srcId="{D5A6BB73-208A-4CCB-872A-3F222D55EFA6}" destId="{08E8D3B1-E5E8-4947-A648-547B3EFF1DB5}" srcOrd="2" destOrd="0" presId="urn:microsoft.com/office/officeart/2005/8/layout/list1"/>
    <dgm:cxn modelId="{622687B1-8D52-464C-B3BC-6807881E8171}" type="presParOf" srcId="{D5A6BB73-208A-4CCB-872A-3F222D55EFA6}" destId="{9232C605-CAE7-4311-92AF-6FC9720C7403}" srcOrd="3" destOrd="0" presId="urn:microsoft.com/office/officeart/2005/8/layout/list1"/>
    <dgm:cxn modelId="{26814B24-ED2D-41FC-A3A8-F9D8408552DD}" type="presParOf" srcId="{D5A6BB73-208A-4CCB-872A-3F222D55EFA6}" destId="{ED500766-64B8-4C04-ABD9-8F7D4F643BE1}" srcOrd="4" destOrd="0" presId="urn:microsoft.com/office/officeart/2005/8/layout/list1"/>
    <dgm:cxn modelId="{E95A4AFB-974C-41D9-A538-D38783EC3EA9}" type="presParOf" srcId="{ED500766-64B8-4C04-ABD9-8F7D4F643BE1}" destId="{89D3455C-1950-4292-8F29-287FE2E04316}" srcOrd="0" destOrd="0" presId="urn:microsoft.com/office/officeart/2005/8/layout/list1"/>
    <dgm:cxn modelId="{79DD7EF8-913B-41AF-908D-36DDCAB553CE}" type="presParOf" srcId="{ED500766-64B8-4C04-ABD9-8F7D4F643BE1}" destId="{CEE374CF-07C6-4A21-890C-331E92D13D2D}" srcOrd="1" destOrd="0" presId="urn:microsoft.com/office/officeart/2005/8/layout/list1"/>
    <dgm:cxn modelId="{70EB5180-F987-4001-A5B5-6A3C1D14B959}" type="presParOf" srcId="{D5A6BB73-208A-4CCB-872A-3F222D55EFA6}" destId="{DD3A31A6-645B-48B9-8BAD-29D1EB656B40}" srcOrd="5" destOrd="0" presId="urn:microsoft.com/office/officeart/2005/8/layout/list1"/>
    <dgm:cxn modelId="{1BCED23C-CF05-4DB5-BC21-91D5FBEDB0D9}" type="presParOf" srcId="{D5A6BB73-208A-4CCB-872A-3F222D55EFA6}" destId="{22CEC0C8-A9B1-42C1-BE50-271F70CC9939}" srcOrd="6" destOrd="0" presId="urn:microsoft.com/office/officeart/2005/8/layout/list1"/>
    <dgm:cxn modelId="{0D90E85E-8DF8-44B4-BFF7-EC1EFBD9AFAD}" type="presParOf" srcId="{D5A6BB73-208A-4CCB-872A-3F222D55EFA6}" destId="{43D07306-8303-4EDD-A57C-3A5BEC086D64}" srcOrd="7" destOrd="0" presId="urn:microsoft.com/office/officeart/2005/8/layout/list1"/>
    <dgm:cxn modelId="{7367835E-2C2A-4A9D-BF4B-55AAACA493CC}" type="presParOf" srcId="{D5A6BB73-208A-4CCB-872A-3F222D55EFA6}" destId="{778EB4D4-5875-4474-AAA0-8F6CF7FE3DB2}" srcOrd="8" destOrd="0" presId="urn:microsoft.com/office/officeart/2005/8/layout/list1"/>
    <dgm:cxn modelId="{DFDFAA2E-EC96-473E-9F40-A46913E3C4A5}" type="presParOf" srcId="{778EB4D4-5875-4474-AAA0-8F6CF7FE3DB2}" destId="{3A82A05F-0B3D-4884-9965-8ED04C70475B}" srcOrd="0" destOrd="0" presId="urn:microsoft.com/office/officeart/2005/8/layout/list1"/>
    <dgm:cxn modelId="{6D8912D2-6D11-4F5D-A27F-26F71AA75765}" type="presParOf" srcId="{778EB4D4-5875-4474-AAA0-8F6CF7FE3DB2}" destId="{9149B0AF-4E3D-4CCA-A4CA-D31DAA5B2463}" srcOrd="1" destOrd="0" presId="urn:microsoft.com/office/officeart/2005/8/layout/list1"/>
    <dgm:cxn modelId="{2C81103F-9217-4987-9CDD-929A7F9420F6}" type="presParOf" srcId="{D5A6BB73-208A-4CCB-872A-3F222D55EFA6}" destId="{38F002E9-281C-4FDB-8557-E83219677C60}" srcOrd="9" destOrd="0" presId="urn:microsoft.com/office/officeart/2005/8/layout/list1"/>
    <dgm:cxn modelId="{21E0DAA4-FC48-4761-A666-02DB77678316}" type="presParOf" srcId="{D5A6BB73-208A-4CCB-872A-3F222D55EFA6}" destId="{77EB02DF-8555-46BA-8E70-E2777141AC6B}" srcOrd="10" destOrd="0" presId="urn:microsoft.com/office/officeart/2005/8/layout/list1"/>
    <dgm:cxn modelId="{A642F95B-0A74-419A-A10A-61A4A52B342D}" type="presParOf" srcId="{D5A6BB73-208A-4CCB-872A-3F222D55EFA6}" destId="{914AE986-FE02-43C3-9671-E875D3E1EF17}" srcOrd="11" destOrd="0" presId="urn:microsoft.com/office/officeart/2005/8/layout/list1"/>
    <dgm:cxn modelId="{5BF6F7AC-19A5-48CD-92D9-4FC3CBD83AE0}" type="presParOf" srcId="{D5A6BB73-208A-4CCB-872A-3F222D55EFA6}" destId="{59E36086-30E0-4A22-B6A9-B8949C51BE06}" srcOrd="12" destOrd="0" presId="urn:microsoft.com/office/officeart/2005/8/layout/list1"/>
    <dgm:cxn modelId="{74406D61-D623-4F7E-8A45-0AF99281DFBC}" type="presParOf" srcId="{59E36086-30E0-4A22-B6A9-B8949C51BE06}" destId="{4FF8616D-2B34-4806-BC2C-9725F7AB1548}" srcOrd="0" destOrd="0" presId="urn:microsoft.com/office/officeart/2005/8/layout/list1"/>
    <dgm:cxn modelId="{E9B144FD-681A-4423-BEE2-9E4815D76DA5}" type="presParOf" srcId="{59E36086-30E0-4A22-B6A9-B8949C51BE06}" destId="{9F2C1357-D35A-45AE-AEAD-937779570D39}" srcOrd="1" destOrd="0" presId="urn:microsoft.com/office/officeart/2005/8/layout/list1"/>
    <dgm:cxn modelId="{01F7556D-0C4B-431B-8B57-DB9B1D739C21}" type="presParOf" srcId="{D5A6BB73-208A-4CCB-872A-3F222D55EFA6}" destId="{AB0C7FD3-FFEA-4A4D-8371-7AE7C155A0FD}" srcOrd="13" destOrd="0" presId="urn:microsoft.com/office/officeart/2005/8/layout/list1"/>
    <dgm:cxn modelId="{61C66DF9-E15F-4FC1-9866-740FAB88533B}" type="presParOf" srcId="{D5A6BB73-208A-4CCB-872A-3F222D55EFA6}" destId="{7AA54854-6174-43B3-8C7D-14BB8908F8F5}" srcOrd="14" destOrd="0" presId="urn:microsoft.com/office/officeart/2005/8/layout/list1"/>
    <dgm:cxn modelId="{26104F82-1BB0-4ABD-972B-DEEE5AB8456F}" type="presParOf" srcId="{D5A6BB73-208A-4CCB-872A-3F222D55EFA6}" destId="{4227B9E4-BF9E-4460-93B6-F450F49DA87C}" srcOrd="15" destOrd="0" presId="urn:microsoft.com/office/officeart/2005/8/layout/list1"/>
    <dgm:cxn modelId="{223388DA-D938-4DF5-9E40-1A0E090A8341}" type="presParOf" srcId="{D5A6BB73-208A-4CCB-872A-3F222D55EFA6}" destId="{E9173E62-8DE8-4877-8D00-32F38BFB983C}" srcOrd="16" destOrd="0" presId="urn:microsoft.com/office/officeart/2005/8/layout/list1"/>
    <dgm:cxn modelId="{C299626C-DE24-4F08-AA07-1DC535AB71B9}" type="presParOf" srcId="{E9173E62-8DE8-4877-8D00-32F38BFB983C}" destId="{19D1394C-C410-44E8-83FA-FAE071B67A4E}" srcOrd="0" destOrd="0" presId="urn:microsoft.com/office/officeart/2005/8/layout/list1"/>
    <dgm:cxn modelId="{E8761078-CCC7-4D98-AF35-A6A806EA87D0}" type="presParOf" srcId="{E9173E62-8DE8-4877-8D00-32F38BFB983C}" destId="{59776CAC-0D8C-4BEB-B07F-01BECFDBD771}" srcOrd="1" destOrd="0" presId="urn:microsoft.com/office/officeart/2005/8/layout/list1"/>
    <dgm:cxn modelId="{741085A3-CD8F-4EA6-8D8D-5B3E7FCA8E56}" type="presParOf" srcId="{D5A6BB73-208A-4CCB-872A-3F222D55EFA6}" destId="{3680FA1E-3068-49DF-86EA-778617202A4C}" srcOrd="17" destOrd="0" presId="urn:microsoft.com/office/officeart/2005/8/layout/list1"/>
    <dgm:cxn modelId="{7C8CD628-20F7-4D6E-9552-B7C0E3FE040A}" type="presParOf" srcId="{D5A6BB73-208A-4CCB-872A-3F222D55EFA6}" destId="{303F8F20-7FC0-49CF-AAD6-17F9086817A5}"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B5D113-BDE7-4CAF-8605-9A8179DB5C1F}" type="doc">
      <dgm:prSet loTypeId="urn:microsoft.com/office/officeart/2008/layout/AlternatingHexagons" loCatId="list" qsTypeId="urn:microsoft.com/office/officeart/2005/8/quickstyle/simple1" qsCatId="simple" csTypeId="urn:microsoft.com/office/officeart/2005/8/colors/accent0_3" csCatId="mainScheme" phldr="1"/>
      <dgm:spPr/>
      <dgm:t>
        <a:bodyPr/>
        <a:lstStyle/>
        <a:p>
          <a:endParaRPr lang="en-US"/>
        </a:p>
      </dgm:t>
    </dgm:pt>
    <dgm:pt modelId="{7A39EC06-EADA-459C-97FC-A861CFC3AB64}">
      <dgm:prSet phldrT="[Text]"/>
      <dgm:spPr>
        <a:solidFill>
          <a:srgbClr val="003300"/>
        </a:solidFill>
      </dgm:spPr>
      <dgm:t>
        <a:bodyPr/>
        <a:lstStyle/>
        <a:p>
          <a:r>
            <a:rPr lang="en-US" dirty="0"/>
            <a:t>Monitoring Equipment</a:t>
          </a:r>
        </a:p>
      </dgm:t>
    </dgm:pt>
    <dgm:pt modelId="{F47904BE-4F32-400D-ADE9-3CB02D311E56}" type="parTrans" cxnId="{200544FF-99AE-40B2-A401-90C6043D36FF}">
      <dgm:prSet/>
      <dgm:spPr/>
      <dgm:t>
        <a:bodyPr/>
        <a:lstStyle/>
        <a:p>
          <a:endParaRPr lang="en-US"/>
        </a:p>
      </dgm:t>
    </dgm:pt>
    <dgm:pt modelId="{6F1CD4B8-C4AF-4BB7-91C9-A13C18F11599}" type="sibTrans" cxnId="{200544FF-99AE-40B2-A401-90C6043D36FF}">
      <dgm:prSet custT="1"/>
      <dgm:spPr>
        <a:solidFill>
          <a:srgbClr val="003300"/>
        </a:solidFill>
      </dgm:spPr>
      <dgm:t>
        <a:bodyPr/>
        <a:lstStyle/>
        <a:p>
          <a:r>
            <a:rPr lang="en-US" sz="1200" dirty="0"/>
            <a:t>Protective Clothing</a:t>
          </a:r>
        </a:p>
      </dgm:t>
    </dgm:pt>
    <dgm:pt modelId="{432CAC82-6C04-441A-8A0F-EC3729AF68E2}">
      <dgm:prSet phldrT="[Text]"/>
      <dgm:spPr/>
      <dgm:t>
        <a:bodyPr/>
        <a:lstStyle/>
        <a:p>
          <a:r>
            <a:rPr lang="en-US" dirty="0"/>
            <a:t>Oxygen</a:t>
          </a:r>
        </a:p>
      </dgm:t>
    </dgm:pt>
    <dgm:pt modelId="{5B39F930-D2E6-4886-A1BF-DFD8E8B1AC3D}" type="parTrans" cxnId="{2F8C90A1-1E17-4BED-9D6B-1C60632D13BB}">
      <dgm:prSet/>
      <dgm:spPr/>
      <dgm:t>
        <a:bodyPr/>
        <a:lstStyle/>
        <a:p>
          <a:endParaRPr lang="en-US"/>
        </a:p>
      </dgm:t>
    </dgm:pt>
    <dgm:pt modelId="{19D7533B-BC0A-4F82-8746-B85A51996A5A}" type="sibTrans" cxnId="{2F8C90A1-1E17-4BED-9D6B-1C60632D13BB}">
      <dgm:prSet/>
      <dgm:spPr/>
      <dgm:t>
        <a:bodyPr/>
        <a:lstStyle/>
        <a:p>
          <a:endParaRPr lang="en-US"/>
        </a:p>
      </dgm:t>
    </dgm:pt>
    <dgm:pt modelId="{7DD7F290-14FB-4A53-A0E2-58FD48F6139A}">
      <dgm:prSet phldrT="[Text]"/>
      <dgm:spPr>
        <a:solidFill>
          <a:srgbClr val="003300"/>
        </a:solidFill>
      </dgm:spPr>
      <dgm:t>
        <a:bodyPr/>
        <a:lstStyle/>
        <a:p>
          <a:r>
            <a:rPr lang="en-US" dirty="0"/>
            <a:t>Respirator</a:t>
          </a:r>
        </a:p>
      </dgm:t>
    </dgm:pt>
    <dgm:pt modelId="{09F18FC7-35CB-457A-8EC5-A606457C6ED0}" type="parTrans" cxnId="{8BCF959B-577A-4FDE-9908-0CC8EE0E1759}">
      <dgm:prSet/>
      <dgm:spPr/>
      <dgm:t>
        <a:bodyPr/>
        <a:lstStyle/>
        <a:p>
          <a:endParaRPr lang="en-US"/>
        </a:p>
      </dgm:t>
    </dgm:pt>
    <dgm:pt modelId="{560EF33C-FA10-441B-846E-EAD264BA3117}" type="sibTrans" cxnId="{8BCF959B-577A-4FDE-9908-0CC8EE0E1759}">
      <dgm:prSet custT="1"/>
      <dgm:spPr>
        <a:solidFill>
          <a:srgbClr val="003300"/>
        </a:solidFill>
      </dgm:spPr>
      <dgm:t>
        <a:bodyPr/>
        <a:lstStyle/>
        <a:p>
          <a:r>
            <a:rPr lang="en-US" sz="1200" dirty="0"/>
            <a:t>Safety Glasses</a:t>
          </a:r>
        </a:p>
      </dgm:t>
    </dgm:pt>
    <dgm:pt modelId="{C0D08AAF-D11A-4DE7-ABD2-E5C458358C3E}">
      <dgm:prSet phldrT="[Text]"/>
      <dgm:spPr/>
      <dgm:t>
        <a:bodyPr/>
        <a:lstStyle/>
        <a:p>
          <a:r>
            <a:rPr lang="en-US" dirty="0"/>
            <a:t>Air Purifying</a:t>
          </a:r>
        </a:p>
        <a:p>
          <a:r>
            <a:rPr lang="en-US" dirty="0"/>
            <a:t>SAR/SCBA</a:t>
          </a:r>
        </a:p>
      </dgm:t>
    </dgm:pt>
    <dgm:pt modelId="{EBD11BA3-4C40-4640-B168-1F13100E3053}" type="parTrans" cxnId="{35F97BAD-7C6E-4B06-9566-8903A6B05F29}">
      <dgm:prSet/>
      <dgm:spPr/>
      <dgm:t>
        <a:bodyPr/>
        <a:lstStyle/>
        <a:p>
          <a:endParaRPr lang="en-US"/>
        </a:p>
      </dgm:t>
    </dgm:pt>
    <dgm:pt modelId="{BAEC5CEF-69EE-4214-96BB-0F786472D701}" type="sibTrans" cxnId="{35F97BAD-7C6E-4B06-9566-8903A6B05F29}">
      <dgm:prSet/>
      <dgm:spPr/>
      <dgm:t>
        <a:bodyPr/>
        <a:lstStyle/>
        <a:p>
          <a:endParaRPr lang="en-US"/>
        </a:p>
      </dgm:t>
    </dgm:pt>
    <dgm:pt modelId="{C1123294-3405-4D02-AE8B-8754932DD3F5}">
      <dgm:prSet phldrT="[Text]"/>
      <dgm:spPr>
        <a:solidFill>
          <a:srgbClr val="003300"/>
        </a:solidFill>
      </dgm:spPr>
      <dgm:t>
        <a:bodyPr/>
        <a:lstStyle/>
        <a:p>
          <a:r>
            <a:rPr lang="en-US" dirty="0"/>
            <a:t>Harness for Entrant</a:t>
          </a:r>
        </a:p>
      </dgm:t>
    </dgm:pt>
    <dgm:pt modelId="{B95CA6F1-BACA-4F60-B6B9-F05F0A2166A3}" type="parTrans" cxnId="{FAA7C83A-C5DD-4A8C-A2C2-3C015F5EF7CC}">
      <dgm:prSet/>
      <dgm:spPr/>
      <dgm:t>
        <a:bodyPr/>
        <a:lstStyle/>
        <a:p>
          <a:endParaRPr lang="en-US"/>
        </a:p>
      </dgm:t>
    </dgm:pt>
    <dgm:pt modelId="{4D82A2C8-E8B5-4A97-9577-CBC3B28F9CAC}" type="sibTrans" cxnId="{FAA7C83A-C5DD-4A8C-A2C2-3C015F5EF7CC}">
      <dgm:prSet custT="1"/>
      <dgm:spPr>
        <a:solidFill>
          <a:srgbClr val="003300"/>
        </a:solidFill>
      </dgm:spPr>
      <dgm:t>
        <a:bodyPr/>
        <a:lstStyle/>
        <a:p>
          <a:r>
            <a:rPr lang="en-US" sz="1200" dirty="0"/>
            <a:t>Steel-toed Boots</a:t>
          </a:r>
        </a:p>
      </dgm:t>
    </dgm:pt>
    <dgm:pt modelId="{43E1F58C-DB86-4A5B-910A-5942827AE8C8}">
      <dgm:prSet phldrT="[Text]"/>
      <dgm:spPr/>
      <dgm:t>
        <a:bodyPr/>
        <a:lstStyle/>
        <a:p>
          <a:r>
            <a:rPr lang="en-US" dirty="0"/>
            <a:t>Retrieval Line</a:t>
          </a:r>
        </a:p>
        <a:p>
          <a:r>
            <a:rPr lang="en-US" dirty="0"/>
            <a:t>Rescue Hoisting Device</a:t>
          </a:r>
        </a:p>
      </dgm:t>
    </dgm:pt>
    <dgm:pt modelId="{148544AD-FF8B-44F9-9486-F12806F611BD}" type="parTrans" cxnId="{955318DD-E5DD-415A-8873-BB933145E1B5}">
      <dgm:prSet/>
      <dgm:spPr/>
      <dgm:t>
        <a:bodyPr/>
        <a:lstStyle/>
        <a:p>
          <a:endParaRPr lang="en-US"/>
        </a:p>
      </dgm:t>
    </dgm:pt>
    <dgm:pt modelId="{3D40F7B7-A353-41A1-AFB9-4306E6DFA526}" type="sibTrans" cxnId="{955318DD-E5DD-415A-8873-BB933145E1B5}">
      <dgm:prSet/>
      <dgm:spPr/>
      <dgm:t>
        <a:bodyPr/>
        <a:lstStyle/>
        <a:p>
          <a:endParaRPr lang="en-US"/>
        </a:p>
      </dgm:t>
    </dgm:pt>
    <dgm:pt modelId="{9B166282-AAE5-4696-A9C8-E817323A3125}">
      <dgm:prSet phldrT="[Text]"/>
      <dgm:spPr/>
      <dgm:t>
        <a:bodyPr/>
        <a:lstStyle/>
        <a:p>
          <a:r>
            <a:rPr lang="en-US" dirty="0"/>
            <a:t>LEL/LFL</a:t>
          </a:r>
        </a:p>
      </dgm:t>
    </dgm:pt>
    <dgm:pt modelId="{5858DEEF-CA8C-4462-9104-88980740A68C}" type="parTrans" cxnId="{3182EF88-C34D-4C14-A522-61FE363C73CB}">
      <dgm:prSet/>
      <dgm:spPr/>
      <dgm:t>
        <a:bodyPr/>
        <a:lstStyle/>
        <a:p>
          <a:endParaRPr lang="en-US"/>
        </a:p>
      </dgm:t>
    </dgm:pt>
    <dgm:pt modelId="{A30F4FD5-91F0-40C5-A1E7-78161A8BA3F1}" type="sibTrans" cxnId="{3182EF88-C34D-4C14-A522-61FE363C73CB}">
      <dgm:prSet/>
      <dgm:spPr/>
      <dgm:t>
        <a:bodyPr/>
        <a:lstStyle/>
        <a:p>
          <a:endParaRPr lang="en-US"/>
        </a:p>
      </dgm:t>
    </dgm:pt>
    <dgm:pt modelId="{D47CAAB8-6F4D-4B2F-8D02-FCD057F48B96}">
      <dgm:prSet phldrT="[Text]"/>
      <dgm:spPr/>
      <dgm:t>
        <a:bodyPr/>
        <a:lstStyle/>
        <a:p>
          <a:r>
            <a:rPr lang="en-US" dirty="0"/>
            <a:t>Toxicity</a:t>
          </a:r>
        </a:p>
      </dgm:t>
    </dgm:pt>
    <dgm:pt modelId="{C72EC1F7-767A-4E59-BE1C-DA84F14458B8}" type="parTrans" cxnId="{FD6711A4-159D-422E-A9EA-6BCBA31E6FBC}">
      <dgm:prSet/>
      <dgm:spPr/>
      <dgm:t>
        <a:bodyPr/>
        <a:lstStyle/>
        <a:p>
          <a:endParaRPr lang="en-US"/>
        </a:p>
      </dgm:t>
    </dgm:pt>
    <dgm:pt modelId="{1D7AAD84-2CCA-4327-98AC-F4015D37E745}" type="sibTrans" cxnId="{FD6711A4-159D-422E-A9EA-6BCBA31E6FBC}">
      <dgm:prSet/>
      <dgm:spPr/>
      <dgm:t>
        <a:bodyPr/>
        <a:lstStyle/>
        <a:p>
          <a:endParaRPr lang="en-US"/>
        </a:p>
      </dgm:t>
    </dgm:pt>
    <dgm:pt modelId="{2BCE67FD-A016-40E4-A118-D918E5B1BA4C}" type="pres">
      <dgm:prSet presAssocID="{E1B5D113-BDE7-4CAF-8605-9A8179DB5C1F}" presName="Name0" presStyleCnt="0">
        <dgm:presLayoutVars>
          <dgm:chMax/>
          <dgm:chPref/>
          <dgm:dir/>
          <dgm:animLvl val="lvl"/>
        </dgm:presLayoutVars>
      </dgm:prSet>
      <dgm:spPr/>
    </dgm:pt>
    <dgm:pt modelId="{FDE1E840-D6E9-4EEB-B6B8-0A665F63373F}" type="pres">
      <dgm:prSet presAssocID="{7A39EC06-EADA-459C-97FC-A861CFC3AB64}" presName="composite" presStyleCnt="0"/>
      <dgm:spPr/>
    </dgm:pt>
    <dgm:pt modelId="{D80BFE76-45A6-4BCA-B685-F8C0466D848A}" type="pres">
      <dgm:prSet presAssocID="{7A39EC06-EADA-459C-97FC-A861CFC3AB64}" presName="Parent1" presStyleLbl="node1" presStyleIdx="0" presStyleCnt="6">
        <dgm:presLayoutVars>
          <dgm:chMax val="1"/>
          <dgm:chPref val="1"/>
          <dgm:bulletEnabled val="1"/>
        </dgm:presLayoutVars>
      </dgm:prSet>
      <dgm:spPr/>
    </dgm:pt>
    <dgm:pt modelId="{7D861285-B4EC-4795-B5A8-0B36A7C34B49}" type="pres">
      <dgm:prSet presAssocID="{7A39EC06-EADA-459C-97FC-A861CFC3AB64}" presName="Childtext1" presStyleLbl="revTx" presStyleIdx="0" presStyleCnt="3">
        <dgm:presLayoutVars>
          <dgm:chMax val="0"/>
          <dgm:chPref val="0"/>
          <dgm:bulletEnabled val="1"/>
        </dgm:presLayoutVars>
      </dgm:prSet>
      <dgm:spPr/>
    </dgm:pt>
    <dgm:pt modelId="{9FE0A6FB-73D0-4013-B635-D40406447960}" type="pres">
      <dgm:prSet presAssocID="{7A39EC06-EADA-459C-97FC-A861CFC3AB64}" presName="BalanceSpacing" presStyleCnt="0"/>
      <dgm:spPr/>
    </dgm:pt>
    <dgm:pt modelId="{18E43E40-D13A-4426-9865-1A88EC160932}" type="pres">
      <dgm:prSet presAssocID="{7A39EC06-EADA-459C-97FC-A861CFC3AB64}" presName="BalanceSpacing1" presStyleCnt="0"/>
      <dgm:spPr/>
    </dgm:pt>
    <dgm:pt modelId="{9F8097A8-BB24-41E0-8A62-2161B20AF1AA}" type="pres">
      <dgm:prSet presAssocID="{6F1CD4B8-C4AF-4BB7-91C9-A13C18F11599}" presName="Accent1Text" presStyleLbl="node1" presStyleIdx="1" presStyleCnt="6"/>
      <dgm:spPr/>
    </dgm:pt>
    <dgm:pt modelId="{8D095BB0-C771-4D01-9960-C85A07222CFE}" type="pres">
      <dgm:prSet presAssocID="{6F1CD4B8-C4AF-4BB7-91C9-A13C18F11599}" presName="spaceBetweenRectangles" presStyleCnt="0"/>
      <dgm:spPr/>
    </dgm:pt>
    <dgm:pt modelId="{6C22CD54-B139-4E6A-BCE5-C689ED83D8C9}" type="pres">
      <dgm:prSet presAssocID="{7DD7F290-14FB-4A53-A0E2-58FD48F6139A}" presName="composite" presStyleCnt="0"/>
      <dgm:spPr/>
    </dgm:pt>
    <dgm:pt modelId="{CB238970-2A71-42DF-A6D3-E9F369E62F3F}" type="pres">
      <dgm:prSet presAssocID="{7DD7F290-14FB-4A53-A0E2-58FD48F6139A}" presName="Parent1" presStyleLbl="node1" presStyleIdx="2" presStyleCnt="6">
        <dgm:presLayoutVars>
          <dgm:chMax val="1"/>
          <dgm:chPref val="1"/>
          <dgm:bulletEnabled val="1"/>
        </dgm:presLayoutVars>
      </dgm:prSet>
      <dgm:spPr/>
    </dgm:pt>
    <dgm:pt modelId="{6E01A1B4-0B63-4A6C-BA10-8048F6A4E745}" type="pres">
      <dgm:prSet presAssocID="{7DD7F290-14FB-4A53-A0E2-58FD48F6139A}" presName="Childtext1" presStyleLbl="revTx" presStyleIdx="1" presStyleCnt="3">
        <dgm:presLayoutVars>
          <dgm:chMax val="0"/>
          <dgm:chPref val="0"/>
          <dgm:bulletEnabled val="1"/>
        </dgm:presLayoutVars>
      </dgm:prSet>
      <dgm:spPr/>
    </dgm:pt>
    <dgm:pt modelId="{B592EE38-AB8F-456D-B411-4870B347146C}" type="pres">
      <dgm:prSet presAssocID="{7DD7F290-14FB-4A53-A0E2-58FD48F6139A}" presName="BalanceSpacing" presStyleCnt="0"/>
      <dgm:spPr/>
    </dgm:pt>
    <dgm:pt modelId="{30CDB26A-78B4-4452-B32B-116BD38F39C3}" type="pres">
      <dgm:prSet presAssocID="{7DD7F290-14FB-4A53-A0E2-58FD48F6139A}" presName="BalanceSpacing1" presStyleCnt="0"/>
      <dgm:spPr/>
    </dgm:pt>
    <dgm:pt modelId="{277CAF5A-7BFA-45F6-A1B7-42EAD2662875}" type="pres">
      <dgm:prSet presAssocID="{560EF33C-FA10-441B-846E-EAD264BA3117}" presName="Accent1Text" presStyleLbl="node1" presStyleIdx="3" presStyleCnt="6"/>
      <dgm:spPr/>
    </dgm:pt>
    <dgm:pt modelId="{D7838F1E-BD01-4AA3-9B81-6129E41B71E4}" type="pres">
      <dgm:prSet presAssocID="{560EF33C-FA10-441B-846E-EAD264BA3117}" presName="spaceBetweenRectangles" presStyleCnt="0"/>
      <dgm:spPr/>
    </dgm:pt>
    <dgm:pt modelId="{E44713AC-B1C3-402B-8A38-6A09DA5A3ADA}" type="pres">
      <dgm:prSet presAssocID="{C1123294-3405-4D02-AE8B-8754932DD3F5}" presName="composite" presStyleCnt="0"/>
      <dgm:spPr/>
    </dgm:pt>
    <dgm:pt modelId="{5CB4B10C-D900-4587-8CD7-ADE36417C161}" type="pres">
      <dgm:prSet presAssocID="{C1123294-3405-4D02-AE8B-8754932DD3F5}" presName="Parent1" presStyleLbl="node1" presStyleIdx="4" presStyleCnt="6">
        <dgm:presLayoutVars>
          <dgm:chMax val="1"/>
          <dgm:chPref val="1"/>
          <dgm:bulletEnabled val="1"/>
        </dgm:presLayoutVars>
      </dgm:prSet>
      <dgm:spPr/>
    </dgm:pt>
    <dgm:pt modelId="{FA15163A-C79E-4696-A567-53CD692EF9DA}" type="pres">
      <dgm:prSet presAssocID="{C1123294-3405-4D02-AE8B-8754932DD3F5}" presName="Childtext1" presStyleLbl="revTx" presStyleIdx="2" presStyleCnt="3">
        <dgm:presLayoutVars>
          <dgm:chMax val="0"/>
          <dgm:chPref val="0"/>
          <dgm:bulletEnabled val="1"/>
        </dgm:presLayoutVars>
      </dgm:prSet>
      <dgm:spPr/>
    </dgm:pt>
    <dgm:pt modelId="{2073F49D-1112-46E4-BFEA-564F8B2C255B}" type="pres">
      <dgm:prSet presAssocID="{C1123294-3405-4D02-AE8B-8754932DD3F5}" presName="BalanceSpacing" presStyleCnt="0"/>
      <dgm:spPr/>
    </dgm:pt>
    <dgm:pt modelId="{6F7A5F1E-EF51-448F-A552-104838D68866}" type="pres">
      <dgm:prSet presAssocID="{C1123294-3405-4D02-AE8B-8754932DD3F5}" presName="BalanceSpacing1" presStyleCnt="0"/>
      <dgm:spPr/>
    </dgm:pt>
    <dgm:pt modelId="{D4FB331F-0496-4431-9889-93567BF21329}" type="pres">
      <dgm:prSet presAssocID="{4D82A2C8-E8B5-4A97-9577-CBC3B28F9CAC}" presName="Accent1Text" presStyleLbl="node1" presStyleIdx="5" presStyleCnt="6"/>
      <dgm:spPr/>
    </dgm:pt>
  </dgm:ptLst>
  <dgm:cxnLst>
    <dgm:cxn modelId="{767DB308-54BB-4702-A184-CC262FF92C1D}" type="presOf" srcId="{4D82A2C8-E8B5-4A97-9577-CBC3B28F9CAC}" destId="{D4FB331F-0496-4431-9889-93567BF21329}" srcOrd="0" destOrd="0" presId="urn:microsoft.com/office/officeart/2008/layout/AlternatingHexagons"/>
    <dgm:cxn modelId="{09AAFD14-576E-4659-BB6F-E60804D0CE68}" type="presOf" srcId="{E1B5D113-BDE7-4CAF-8605-9A8179DB5C1F}" destId="{2BCE67FD-A016-40E4-A118-D918E5B1BA4C}" srcOrd="0" destOrd="0" presId="urn:microsoft.com/office/officeart/2008/layout/AlternatingHexagons"/>
    <dgm:cxn modelId="{FAA7C83A-C5DD-4A8C-A2C2-3C015F5EF7CC}" srcId="{E1B5D113-BDE7-4CAF-8605-9A8179DB5C1F}" destId="{C1123294-3405-4D02-AE8B-8754932DD3F5}" srcOrd="2" destOrd="0" parTransId="{B95CA6F1-BACA-4F60-B6B9-F05F0A2166A3}" sibTransId="{4D82A2C8-E8B5-4A97-9577-CBC3B28F9CAC}"/>
    <dgm:cxn modelId="{1A927F50-679D-4E6E-ADDE-F1DC9552DC6B}" type="presOf" srcId="{C1123294-3405-4D02-AE8B-8754932DD3F5}" destId="{5CB4B10C-D900-4587-8CD7-ADE36417C161}" srcOrd="0" destOrd="0" presId="urn:microsoft.com/office/officeart/2008/layout/AlternatingHexagons"/>
    <dgm:cxn modelId="{20E4545A-263E-432D-8F29-8D78071AF09E}" type="presOf" srcId="{43E1F58C-DB86-4A5B-910A-5942827AE8C8}" destId="{FA15163A-C79E-4696-A567-53CD692EF9DA}" srcOrd="0" destOrd="0" presId="urn:microsoft.com/office/officeart/2008/layout/AlternatingHexagons"/>
    <dgm:cxn modelId="{3182EF88-C34D-4C14-A522-61FE363C73CB}" srcId="{7A39EC06-EADA-459C-97FC-A861CFC3AB64}" destId="{9B166282-AAE5-4696-A9C8-E817323A3125}" srcOrd="1" destOrd="0" parTransId="{5858DEEF-CA8C-4462-9104-88980740A68C}" sibTransId="{A30F4FD5-91F0-40C5-A1E7-78161A8BA3F1}"/>
    <dgm:cxn modelId="{AB15958E-212B-4DCC-8F9C-55D8DCE0E241}" type="presOf" srcId="{9B166282-AAE5-4696-A9C8-E817323A3125}" destId="{7D861285-B4EC-4795-B5A8-0B36A7C34B49}" srcOrd="0" destOrd="1" presId="urn:microsoft.com/office/officeart/2008/layout/AlternatingHexagons"/>
    <dgm:cxn modelId="{8BCF959B-577A-4FDE-9908-0CC8EE0E1759}" srcId="{E1B5D113-BDE7-4CAF-8605-9A8179DB5C1F}" destId="{7DD7F290-14FB-4A53-A0E2-58FD48F6139A}" srcOrd="1" destOrd="0" parTransId="{09F18FC7-35CB-457A-8EC5-A606457C6ED0}" sibTransId="{560EF33C-FA10-441B-846E-EAD264BA3117}"/>
    <dgm:cxn modelId="{2F8C90A1-1E17-4BED-9D6B-1C60632D13BB}" srcId="{7A39EC06-EADA-459C-97FC-A861CFC3AB64}" destId="{432CAC82-6C04-441A-8A0F-EC3729AF68E2}" srcOrd="0" destOrd="0" parTransId="{5B39F930-D2E6-4886-A1BF-DFD8E8B1AC3D}" sibTransId="{19D7533B-BC0A-4F82-8746-B85A51996A5A}"/>
    <dgm:cxn modelId="{FD6711A4-159D-422E-A9EA-6BCBA31E6FBC}" srcId="{7A39EC06-EADA-459C-97FC-A861CFC3AB64}" destId="{D47CAAB8-6F4D-4B2F-8D02-FCD057F48B96}" srcOrd="2" destOrd="0" parTransId="{C72EC1F7-767A-4E59-BE1C-DA84F14458B8}" sibTransId="{1D7AAD84-2CCA-4327-98AC-F4015D37E745}"/>
    <dgm:cxn modelId="{CBF69BA9-EAAA-490D-BCFD-FA534D9C03C0}" type="presOf" srcId="{560EF33C-FA10-441B-846E-EAD264BA3117}" destId="{277CAF5A-7BFA-45F6-A1B7-42EAD2662875}" srcOrd="0" destOrd="0" presId="urn:microsoft.com/office/officeart/2008/layout/AlternatingHexagons"/>
    <dgm:cxn modelId="{35F97BAD-7C6E-4B06-9566-8903A6B05F29}" srcId="{7DD7F290-14FB-4A53-A0E2-58FD48F6139A}" destId="{C0D08AAF-D11A-4DE7-ABD2-E5C458358C3E}" srcOrd="0" destOrd="0" parTransId="{EBD11BA3-4C40-4640-B168-1F13100E3053}" sibTransId="{BAEC5CEF-69EE-4214-96BB-0F786472D701}"/>
    <dgm:cxn modelId="{EEBE0CB7-ADAA-48FD-BCEE-82A5F426C64E}" type="presOf" srcId="{7A39EC06-EADA-459C-97FC-A861CFC3AB64}" destId="{D80BFE76-45A6-4BCA-B685-F8C0466D848A}" srcOrd="0" destOrd="0" presId="urn:microsoft.com/office/officeart/2008/layout/AlternatingHexagons"/>
    <dgm:cxn modelId="{707678BB-0339-4C4E-8EFC-C112ABE3B18E}" type="presOf" srcId="{6F1CD4B8-C4AF-4BB7-91C9-A13C18F11599}" destId="{9F8097A8-BB24-41E0-8A62-2161B20AF1AA}" srcOrd="0" destOrd="0" presId="urn:microsoft.com/office/officeart/2008/layout/AlternatingHexagons"/>
    <dgm:cxn modelId="{912BCACD-0185-4111-97CA-B654CEF70641}" type="presOf" srcId="{432CAC82-6C04-441A-8A0F-EC3729AF68E2}" destId="{7D861285-B4EC-4795-B5A8-0B36A7C34B49}" srcOrd="0" destOrd="0" presId="urn:microsoft.com/office/officeart/2008/layout/AlternatingHexagons"/>
    <dgm:cxn modelId="{B5C5B6D2-E4D5-41AA-940F-0E07B73EF90A}" type="presOf" srcId="{D47CAAB8-6F4D-4B2F-8D02-FCD057F48B96}" destId="{7D861285-B4EC-4795-B5A8-0B36A7C34B49}" srcOrd="0" destOrd="2" presId="urn:microsoft.com/office/officeart/2008/layout/AlternatingHexagons"/>
    <dgm:cxn modelId="{955318DD-E5DD-415A-8873-BB933145E1B5}" srcId="{C1123294-3405-4D02-AE8B-8754932DD3F5}" destId="{43E1F58C-DB86-4A5B-910A-5942827AE8C8}" srcOrd="0" destOrd="0" parTransId="{148544AD-FF8B-44F9-9486-F12806F611BD}" sibTransId="{3D40F7B7-A353-41A1-AFB9-4306E6DFA526}"/>
    <dgm:cxn modelId="{0A425CDE-75DF-4ED5-B799-BDE9492D8370}" type="presOf" srcId="{7DD7F290-14FB-4A53-A0E2-58FD48F6139A}" destId="{CB238970-2A71-42DF-A6D3-E9F369E62F3F}" srcOrd="0" destOrd="0" presId="urn:microsoft.com/office/officeart/2008/layout/AlternatingHexagons"/>
    <dgm:cxn modelId="{517BA8E6-B47C-49C0-B75D-82B93C897184}" type="presOf" srcId="{C0D08AAF-D11A-4DE7-ABD2-E5C458358C3E}" destId="{6E01A1B4-0B63-4A6C-BA10-8048F6A4E745}" srcOrd="0" destOrd="0" presId="urn:microsoft.com/office/officeart/2008/layout/AlternatingHexagons"/>
    <dgm:cxn modelId="{200544FF-99AE-40B2-A401-90C6043D36FF}" srcId="{E1B5D113-BDE7-4CAF-8605-9A8179DB5C1F}" destId="{7A39EC06-EADA-459C-97FC-A861CFC3AB64}" srcOrd="0" destOrd="0" parTransId="{F47904BE-4F32-400D-ADE9-3CB02D311E56}" sibTransId="{6F1CD4B8-C4AF-4BB7-91C9-A13C18F11599}"/>
    <dgm:cxn modelId="{5C76CCBB-5FF9-41B4-A605-8EC99E1793EF}" type="presParOf" srcId="{2BCE67FD-A016-40E4-A118-D918E5B1BA4C}" destId="{FDE1E840-D6E9-4EEB-B6B8-0A665F63373F}" srcOrd="0" destOrd="0" presId="urn:microsoft.com/office/officeart/2008/layout/AlternatingHexagons"/>
    <dgm:cxn modelId="{4388381F-D1F3-4776-A1A6-9340C954CA46}" type="presParOf" srcId="{FDE1E840-D6E9-4EEB-B6B8-0A665F63373F}" destId="{D80BFE76-45A6-4BCA-B685-F8C0466D848A}" srcOrd="0" destOrd="0" presId="urn:microsoft.com/office/officeart/2008/layout/AlternatingHexagons"/>
    <dgm:cxn modelId="{65F107C5-4F3F-46B9-86A1-1FA312AE4B18}" type="presParOf" srcId="{FDE1E840-D6E9-4EEB-B6B8-0A665F63373F}" destId="{7D861285-B4EC-4795-B5A8-0B36A7C34B49}" srcOrd="1" destOrd="0" presId="urn:microsoft.com/office/officeart/2008/layout/AlternatingHexagons"/>
    <dgm:cxn modelId="{911BE2E3-3582-4A49-8FF8-8F31FF516224}" type="presParOf" srcId="{FDE1E840-D6E9-4EEB-B6B8-0A665F63373F}" destId="{9FE0A6FB-73D0-4013-B635-D40406447960}" srcOrd="2" destOrd="0" presId="urn:microsoft.com/office/officeart/2008/layout/AlternatingHexagons"/>
    <dgm:cxn modelId="{29A1BAD2-D5CA-40F9-A762-9E4C5B516AC8}" type="presParOf" srcId="{FDE1E840-D6E9-4EEB-B6B8-0A665F63373F}" destId="{18E43E40-D13A-4426-9865-1A88EC160932}" srcOrd="3" destOrd="0" presId="urn:microsoft.com/office/officeart/2008/layout/AlternatingHexagons"/>
    <dgm:cxn modelId="{D490CF42-88BC-4A1C-A394-592EFEA19362}" type="presParOf" srcId="{FDE1E840-D6E9-4EEB-B6B8-0A665F63373F}" destId="{9F8097A8-BB24-41E0-8A62-2161B20AF1AA}" srcOrd="4" destOrd="0" presId="urn:microsoft.com/office/officeart/2008/layout/AlternatingHexagons"/>
    <dgm:cxn modelId="{4BE937DE-45E0-4C77-A351-C471F7B74273}" type="presParOf" srcId="{2BCE67FD-A016-40E4-A118-D918E5B1BA4C}" destId="{8D095BB0-C771-4D01-9960-C85A07222CFE}" srcOrd="1" destOrd="0" presId="urn:microsoft.com/office/officeart/2008/layout/AlternatingHexagons"/>
    <dgm:cxn modelId="{0D6401A2-5F68-4ED2-BEAC-04CCD795246B}" type="presParOf" srcId="{2BCE67FD-A016-40E4-A118-D918E5B1BA4C}" destId="{6C22CD54-B139-4E6A-BCE5-C689ED83D8C9}" srcOrd="2" destOrd="0" presId="urn:microsoft.com/office/officeart/2008/layout/AlternatingHexagons"/>
    <dgm:cxn modelId="{8F14D863-C3A9-449D-8DD7-BFD62BF7AEC0}" type="presParOf" srcId="{6C22CD54-B139-4E6A-BCE5-C689ED83D8C9}" destId="{CB238970-2A71-42DF-A6D3-E9F369E62F3F}" srcOrd="0" destOrd="0" presId="urn:microsoft.com/office/officeart/2008/layout/AlternatingHexagons"/>
    <dgm:cxn modelId="{D8921E97-0F8F-4523-87F3-DBFA8EB0BFB0}" type="presParOf" srcId="{6C22CD54-B139-4E6A-BCE5-C689ED83D8C9}" destId="{6E01A1B4-0B63-4A6C-BA10-8048F6A4E745}" srcOrd="1" destOrd="0" presId="urn:microsoft.com/office/officeart/2008/layout/AlternatingHexagons"/>
    <dgm:cxn modelId="{508E00D3-985A-4A43-9FCD-84BDB218B2FA}" type="presParOf" srcId="{6C22CD54-B139-4E6A-BCE5-C689ED83D8C9}" destId="{B592EE38-AB8F-456D-B411-4870B347146C}" srcOrd="2" destOrd="0" presId="urn:microsoft.com/office/officeart/2008/layout/AlternatingHexagons"/>
    <dgm:cxn modelId="{26E86E23-7C79-441D-8A3E-C3E8D24DE80A}" type="presParOf" srcId="{6C22CD54-B139-4E6A-BCE5-C689ED83D8C9}" destId="{30CDB26A-78B4-4452-B32B-116BD38F39C3}" srcOrd="3" destOrd="0" presId="urn:microsoft.com/office/officeart/2008/layout/AlternatingHexagons"/>
    <dgm:cxn modelId="{FFFB2FB2-6E85-4732-A6B8-E94F74720003}" type="presParOf" srcId="{6C22CD54-B139-4E6A-BCE5-C689ED83D8C9}" destId="{277CAF5A-7BFA-45F6-A1B7-42EAD2662875}" srcOrd="4" destOrd="0" presId="urn:microsoft.com/office/officeart/2008/layout/AlternatingHexagons"/>
    <dgm:cxn modelId="{D072E6E1-D563-4784-9B5E-8E16403EC726}" type="presParOf" srcId="{2BCE67FD-A016-40E4-A118-D918E5B1BA4C}" destId="{D7838F1E-BD01-4AA3-9B81-6129E41B71E4}" srcOrd="3" destOrd="0" presId="urn:microsoft.com/office/officeart/2008/layout/AlternatingHexagons"/>
    <dgm:cxn modelId="{AF7FD9A4-3CBB-4F7F-A21D-722952186990}" type="presParOf" srcId="{2BCE67FD-A016-40E4-A118-D918E5B1BA4C}" destId="{E44713AC-B1C3-402B-8A38-6A09DA5A3ADA}" srcOrd="4" destOrd="0" presId="urn:microsoft.com/office/officeart/2008/layout/AlternatingHexagons"/>
    <dgm:cxn modelId="{09A963AD-A87A-490F-A8CE-AAF643B7000A}" type="presParOf" srcId="{E44713AC-B1C3-402B-8A38-6A09DA5A3ADA}" destId="{5CB4B10C-D900-4587-8CD7-ADE36417C161}" srcOrd="0" destOrd="0" presId="urn:microsoft.com/office/officeart/2008/layout/AlternatingHexagons"/>
    <dgm:cxn modelId="{94A2D247-68C1-49EC-B4CE-DEEC382098F1}" type="presParOf" srcId="{E44713AC-B1C3-402B-8A38-6A09DA5A3ADA}" destId="{FA15163A-C79E-4696-A567-53CD692EF9DA}" srcOrd="1" destOrd="0" presId="urn:microsoft.com/office/officeart/2008/layout/AlternatingHexagons"/>
    <dgm:cxn modelId="{28050E92-398A-4428-96F0-0EB36F43BE5B}" type="presParOf" srcId="{E44713AC-B1C3-402B-8A38-6A09DA5A3ADA}" destId="{2073F49D-1112-46E4-BFEA-564F8B2C255B}" srcOrd="2" destOrd="0" presId="urn:microsoft.com/office/officeart/2008/layout/AlternatingHexagons"/>
    <dgm:cxn modelId="{2C9004F6-6E4D-4A52-B420-0BFD3BA9CD55}" type="presParOf" srcId="{E44713AC-B1C3-402B-8A38-6A09DA5A3ADA}" destId="{6F7A5F1E-EF51-448F-A552-104838D68866}" srcOrd="3" destOrd="0" presId="urn:microsoft.com/office/officeart/2008/layout/AlternatingHexagons"/>
    <dgm:cxn modelId="{AF561294-9365-4719-AFBE-ABC183BF917B}" type="presParOf" srcId="{E44713AC-B1C3-402B-8A38-6A09DA5A3ADA}" destId="{D4FB331F-0496-4431-9889-93567BF21329}"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61ACCA-6095-4B0E-A55C-3C15AA938FBC}">
      <dsp:nvSpPr>
        <dsp:cNvPr id="0" name=""/>
        <dsp:cNvSpPr/>
      </dsp:nvSpPr>
      <dsp:spPr>
        <a:xfrm>
          <a:off x="-4996655" y="-765571"/>
          <a:ext cx="5950742" cy="5950742"/>
        </a:xfrm>
        <a:prstGeom prst="blockArc">
          <a:avLst>
            <a:gd name="adj1" fmla="val 18900000"/>
            <a:gd name="adj2" fmla="val 2700000"/>
            <a:gd name="adj3" fmla="val 363"/>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15C4F7-F27F-4DF8-AACF-663186B60D36}">
      <dsp:nvSpPr>
        <dsp:cNvPr id="0" name=""/>
        <dsp:cNvSpPr/>
      </dsp:nvSpPr>
      <dsp:spPr>
        <a:xfrm>
          <a:off x="417397" y="276136"/>
          <a:ext cx="7540262" cy="552626"/>
        </a:xfrm>
        <a:prstGeom prst="rect">
          <a:avLst/>
        </a:prstGeom>
        <a:solidFill>
          <a:srgbClr val="0033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648"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Evaluates the Site Conditions	</a:t>
          </a:r>
        </a:p>
      </dsp:txBody>
      <dsp:txXfrm>
        <a:off x="417397" y="276136"/>
        <a:ext cx="7540262" cy="552626"/>
      </dsp:txXfrm>
    </dsp:sp>
    <dsp:sp modelId="{9A235A16-14D5-4DAB-9B89-EA0EFA930459}">
      <dsp:nvSpPr>
        <dsp:cNvPr id="0" name=""/>
        <dsp:cNvSpPr/>
      </dsp:nvSpPr>
      <dsp:spPr>
        <a:xfrm>
          <a:off x="72006" y="207058"/>
          <a:ext cx="690783" cy="690783"/>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582E01-4E74-47F6-870C-EB230B7418DB}">
      <dsp:nvSpPr>
        <dsp:cNvPr id="0" name=""/>
        <dsp:cNvSpPr/>
      </dsp:nvSpPr>
      <dsp:spPr>
        <a:xfrm>
          <a:off x="813393" y="1104811"/>
          <a:ext cx="7144266" cy="552626"/>
        </a:xfrm>
        <a:prstGeom prst="rect">
          <a:avLst/>
        </a:prstGeom>
        <a:solidFill>
          <a:srgbClr val="0033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648"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a:t>Oversees </a:t>
          </a:r>
          <a:r>
            <a:rPr lang="en-US" sz="2600" kern="1200" dirty="0"/>
            <a:t>Entry Conditions</a:t>
          </a:r>
        </a:p>
      </dsp:txBody>
      <dsp:txXfrm>
        <a:off x="813393" y="1104811"/>
        <a:ext cx="7144266" cy="552626"/>
      </dsp:txXfrm>
    </dsp:sp>
    <dsp:sp modelId="{2C36D516-F3A8-43DF-B385-538AC3E9885E}">
      <dsp:nvSpPr>
        <dsp:cNvPr id="0" name=""/>
        <dsp:cNvSpPr/>
      </dsp:nvSpPr>
      <dsp:spPr>
        <a:xfrm>
          <a:off x="468002" y="1035733"/>
          <a:ext cx="690783" cy="690783"/>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F6D78A-7276-4CBD-AA6D-FFDA7E094330}">
      <dsp:nvSpPr>
        <dsp:cNvPr id="0" name=""/>
        <dsp:cNvSpPr/>
      </dsp:nvSpPr>
      <dsp:spPr>
        <a:xfrm>
          <a:off x="934932" y="1933486"/>
          <a:ext cx="7022727" cy="552626"/>
        </a:xfrm>
        <a:prstGeom prst="rect">
          <a:avLst/>
        </a:prstGeom>
        <a:solidFill>
          <a:srgbClr val="0033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648"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Authorizes Entry or Allows Entry to Continue</a:t>
          </a:r>
        </a:p>
      </dsp:txBody>
      <dsp:txXfrm>
        <a:off x="934932" y="1933486"/>
        <a:ext cx="7022727" cy="552626"/>
      </dsp:txXfrm>
    </dsp:sp>
    <dsp:sp modelId="{50A74C6F-C407-4994-B188-DA0E75F5784F}">
      <dsp:nvSpPr>
        <dsp:cNvPr id="0" name=""/>
        <dsp:cNvSpPr/>
      </dsp:nvSpPr>
      <dsp:spPr>
        <a:xfrm>
          <a:off x="589541" y="1864408"/>
          <a:ext cx="690783" cy="690783"/>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9C221F-4EA8-4ECC-8469-D2B18F6CB697}">
      <dsp:nvSpPr>
        <dsp:cNvPr id="0" name=""/>
        <dsp:cNvSpPr/>
      </dsp:nvSpPr>
      <dsp:spPr>
        <a:xfrm>
          <a:off x="813393" y="2762161"/>
          <a:ext cx="7144266" cy="552626"/>
        </a:xfrm>
        <a:prstGeom prst="rect">
          <a:avLst/>
        </a:prstGeom>
        <a:solidFill>
          <a:srgbClr val="0033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648"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Takes Measures to Protect Personnel</a:t>
          </a:r>
        </a:p>
      </dsp:txBody>
      <dsp:txXfrm>
        <a:off x="813393" y="2762161"/>
        <a:ext cx="7144266" cy="552626"/>
      </dsp:txXfrm>
    </dsp:sp>
    <dsp:sp modelId="{B39705A2-06F7-4ADD-9641-1007BAE7D803}">
      <dsp:nvSpPr>
        <dsp:cNvPr id="0" name=""/>
        <dsp:cNvSpPr/>
      </dsp:nvSpPr>
      <dsp:spPr>
        <a:xfrm>
          <a:off x="468002" y="2693083"/>
          <a:ext cx="690783" cy="690783"/>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D11ABD-E871-41F4-8C19-A24CF0B2B233}">
      <dsp:nvSpPr>
        <dsp:cNvPr id="0" name=""/>
        <dsp:cNvSpPr/>
      </dsp:nvSpPr>
      <dsp:spPr>
        <a:xfrm>
          <a:off x="417397" y="3590836"/>
          <a:ext cx="7540262" cy="552626"/>
        </a:xfrm>
        <a:prstGeom prst="rect">
          <a:avLst/>
        </a:prstGeom>
        <a:solidFill>
          <a:srgbClr val="0033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648"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Has Authority to Terminate the Entry</a:t>
          </a:r>
        </a:p>
      </dsp:txBody>
      <dsp:txXfrm>
        <a:off x="417397" y="3590836"/>
        <a:ext cx="7540262" cy="552626"/>
      </dsp:txXfrm>
    </dsp:sp>
    <dsp:sp modelId="{45DBB264-B3AF-49DC-A4CE-9A587B9A8753}">
      <dsp:nvSpPr>
        <dsp:cNvPr id="0" name=""/>
        <dsp:cNvSpPr/>
      </dsp:nvSpPr>
      <dsp:spPr>
        <a:xfrm>
          <a:off x="72006" y="3521758"/>
          <a:ext cx="690783" cy="690783"/>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8D3B1-E5E8-4947-A648-547B3EFF1DB5}">
      <dsp:nvSpPr>
        <dsp:cNvPr id="0" name=""/>
        <dsp:cNvSpPr/>
      </dsp:nvSpPr>
      <dsp:spPr>
        <a:xfrm>
          <a:off x="0" y="386940"/>
          <a:ext cx="8018463" cy="4788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A88E11-3ACA-43E8-9E58-3530F84024F8}">
      <dsp:nvSpPr>
        <dsp:cNvPr id="0" name=""/>
        <dsp:cNvSpPr/>
      </dsp:nvSpPr>
      <dsp:spPr>
        <a:xfrm>
          <a:off x="400923" y="106500"/>
          <a:ext cx="5612924" cy="560880"/>
        </a:xfrm>
        <a:prstGeom prst="roundRect">
          <a:avLst/>
        </a:prstGeom>
        <a:solidFill>
          <a:srgbClr val="0033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2155" tIns="0" rIns="212155" bIns="0" numCol="1" spcCol="1270" anchor="ctr" anchorCtr="0">
          <a:noAutofit/>
        </a:bodyPr>
        <a:lstStyle/>
        <a:p>
          <a:pPr marL="0" lvl="0" indent="0" algn="l" defTabSz="844550">
            <a:lnSpc>
              <a:spcPct val="90000"/>
            </a:lnSpc>
            <a:spcBef>
              <a:spcPct val="0"/>
            </a:spcBef>
            <a:spcAft>
              <a:spcPct val="35000"/>
            </a:spcAft>
            <a:buNone/>
          </a:pPr>
          <a:r>
            <a:rPr lang="en-US" sz="1900" kern="1200" dirty="0"/>
            <a:t>Knows the Hazards the Entry Team may face</a:t>
          </a:r>
        </a:p>
      </dsp:txBody>
      <dsp:txXfrm>
        <a:off x="428303" y="133880"/>
        <a:ext cx="5558164" cy="506120"/>
      </dsp:txXfrm>
    </dsp:sp>
    <dsp:sp modelId="{22CEC0C8-A9B1-42C1-BE50-271F70CC9939}">
      <dsp:nvSpPr>
        <dsp:cNvPr id="0" name=""/>
        <dsp:cNvSpPr/>
      </dsp:nvSpPr>
      <dsp:spPr>
        <a:xfrm>
          <a:off x="0" y="1248780"/>
          <a:ext cx="8018463" cy="4788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E374CF-07C6-4A21-890C-331E92D13D2D}">
      <dsp:nvSpPr>
        <dsp:cNvPr id="0" name=""/>
        <dsp:cNvSpPr/>
      </dsp:nvSpPr>
      <dsp:spPr>
        <a:xfrm>
          <a:off x="400923" y="968340"/>
          <a:ext cx="5612924" cy="560880"/>
        </a:xfrm>
        <a:prstGeom prst="roundRect">
          <a:avLst/>
        </a:prstGeom>
        <a:solidFill>
          <a:srgbClr val="0033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2155" tIns="0" rIns="212155" bIns="0" numCol="1" spcCol="1270" anchor="ctr" anchorCtr="0">
          <a:noAutofit/>
        </a:bodyPr>
        <a:lstStyle/>
        <a:p>
          <a:pPr marL="0" lvl="0" indent="0" algn="l" defTabSz="844550">
            <a:lnSpc>
              <a:spcPct val="90000"/>
            </a:lnSpc>
            <a:spcBef>
              <a:spcPct val="0"/>
            </a:spcBef>
            <a:spcAft>
              <a:spcPct val="35000"/>
            </a:spcAft>
            <a:buNone/>
          </a:pPr>
          <a:r>
            <a:rPr lang="en-US" sz="1900" kern="1200" dirty="0"/>
            <a:t>Know the Signs and Symptoms of exposure</a:t>
          </a:r>
        </a:p>
      </dsp:txBody>
      <dsp:txXfrm>
        <a:off x="428303" y="995720"/>
        <a:ext cx="5558164" cy="506120"/>
      </dsp:txXfrm>
    </dsp:sp>
    <dsp:sp modelId="{77EB02DF-8555-46BA-8E70-E2777141AC6B}">
      <dsp:nvSpPr>
        <dsp:cNvPr id="0" name=""/>
        <dsp:cNvSpPr/>
      </dsp:nvSpPr>
      <dsp:spPr>
        <a:xfrm>
          <a:off x="0" y="2110620"/>
          <a:ext cx="8018463" cy="4788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49B0AF-4E3D-4CCA-A4CA-D31DAA5B2463}">
      <dsp:nvSpPr>
        <dsp:cNvPr id="0" name=""/>
        <dsp:cNvSpPr/>
      </dsp:nvSpPr>
      <dsp:spPr>
        <a:xfrm>
          <a:off x="400923" y="1830180"/>
          <a:ext cx="5612924" cy="560880"/>
        </a:xfrm>
        <a:prstGeom prst="roundRect">
          <a:avLst/>
        </a:prstGeom>
        <a:solidFill>
          <a:srgbClr val="0033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2155" tIns="0" rIns="212155" bIns="0" numCol="1" spcCol="1270" anchor="ctr" anchorCtr="0">
          <a:noAutofit/>
        </a:bodyPr>
        <a:lstStyle/>
        <a:p>
          <a:pPr marL="0" lvl="0" indent="0" algn="l" defTabSz="844550">
            <a:lnSpc>
              <a:spcPct val="90000"/>
            </a:lnSpc>
            <a:spcBef>
              <a:spcPct val="0"/>
            </a:spcBef>
            <a:spcAft>
              <a:spcPct val="35000"/>
            </a:spcAft>
            <a:buNone/>
          </a:pPr>
          <a:r>
            <a:rPr lang="en-US" sz="1900" kern="1200" dirty="0"/>
            <a:t>Removes unauthorized individuals</a:t>
          </a:r>
        </a:p>
      </dsp:txBody>
      <dsp:txXfrm>
        <a:off x="428303" y="1857560"/>
        <a:ext cx="5558164" cy="506120"/>
      </dsp:txXfrm>
    </dsp:sp>
    <dsp:sp modelId="{7AA54854-6174-43B3-8C7D-14BB8908F8F5}">
      <dsp:nvSpPr>
        <dsp:cNvPr id="0" name=""/>
        <dsp:cNvSpPr/>
      </dsp:nvSpPr>
      <dsp:spPr>
        <a:xfrm>
          <a:off x="0" y="2972460"/>
          <a:ext cx="8018463" cy="4788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2C1357-D35A-45AE-AEAD-937779570D39}">
      <dsp:nvSpPr>
        <dsp:cNvPr id="0" name=""/>
        <dsp:cNvSpPr/>
      </dsp:nvSpPr>
      <dsp:spPr>
        <a:xfrm>
          <a:off x="400923" y="2692020"/>
          <a:ext cx="5612924" cy="560880"/>
        </a:xfrm>
        <a:prstGeom prst="roundRect">
          <a:avLst/>
        </a:prstGeom>
        <a:solidFill>
          <a:srgbClr val="0033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2155" tIns="0" rIns="212155" bIns="0" numCol="1" spcCol="1270" anchor="ctr" anchorCtr="0">
          <a:noAutofit/>
        </a:bodyPr>
        <a:lstStyle/>
        <a:p>
          <a:pPr marL="0" lvl="0" indent="0" algn="l" defTabSz="844550">
            <a:lnSpc>
              <a:spcPct val="90000"/>
            </a:lnSpc>
            <a:spcBef>
              <a:spcPct val="0"/>
            </a:spcBef>
            <a:spcAft>
              <a:spcPct val="35000"/>
            </a:spcAft>
            <a:buNone/>
          </a:pPr>
          <a:r>
            <a:rPr lang="en-US" sz="1900" kern="1200" dirty="0"/>
            <a:t>Transfers responsibility to other entry supervisors</a:t>
          </a:r>
        </a:p>
      </dsp:txBody>
      <dsp:txXfrm>
        <a:off x="428303" y="2719400"/>
        <a:ext cx="5558164" cy="506120"/>
      </dsp:txXfrm>
    </dsp:sp>
    <dsp:sp modelId="{303F8F20-7FC0-49CF-AAD6-17F9086817A5}">
      <dsp:nvSpPr>
        <dsp:cNvPr id="0" name=""/>
        <dsp:cNvSpPr/>
      </dsp:nvSpPr>
      <dsp:spPr>
        <a:xfrm>
          <a:off x="0" y="3834300"/>
          <a:ext cx="8018463" cy="4788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776CAC-0D8C-4BEB-B07F-01BECFDBD771}">
      <dsp:nvSpPr>
        <dsp:cNvPr id="0" name=""/>
        <dsp:cNvSpPr/>
      </dsp:nvSpPr>
      <dsp:spPr>
        <a:xfrm>
          <a:off x="400923" y="3553860"/>
          <a:ext cx="5612924" cy="560880"/>
        </a:xfrm>
        <a:prstGeom prst="roundRect">
          <a:avLst/>
        </a:prstGeom>
        <a:solidFill>
          <a:srgbClr val="0033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2155" tIns="0" rIns="212155" bIns="0" numCol="1" spcCol="1270" anchor="ctr" anchorCtr="0">
          <a:noAutofit/>
        </a:bodyPr>
        <a:lstStyle/>
        <a:p>
          <a:pPr marL="0" lvl="0" indent="0" algn="l" defTabSz="844550">
            <a:lnSpc>
              <a:spcPct val="90000"/>
            </a:lnSpc>
            <a:spcBef>
              <a:spcPct val="0"/>
            </a:spcBef>
            <a:spcAft>
              <a:spcPct val="35000"/>
            </a:spcAft>
            <a:buNone/>
          </a:pPr>
          <a:r>
            <a:rPr lang="en-US" sz="1900" kern="1200" dirty="0"/>
            <a:t>Cancels the Entry Permit</a:t>
          </a:r>
        </a:p>
      </dsp:txBody>
      <dsp:txXfrm>
        <a:off x="428303" y="3581240"/>
        <a:ext cx="5558164" cy="506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0BFE76-45A6-4BCA-B685-F8C0466D848A}">
      <dsp:nvSpPr>
        <dsp:cNvPr id="0" name=""/>
        <dsp:cNvSpPr/>
      </dsp:nvSpPr>
      <dsp:spPr>
        <a:xfrm rot="5400000">
          <a:off x="3430543" y="99557"/>
          <a:ext cx="1505251" cy="1309569"/>
        </a:xfrm>
        <a:prstGeom prst="hexagon">
          <a:avLst>
            <a:gd name="adj" fmla="val 25000"/>
            <a:gd name="vf" fmla="val 115470"/>
          </a:avLst>
        </a:prstGeom>
        <a:solidFill>
          <a:srgbClr val="0033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Monitoring Equipment</a:t>
          </a:r>
        </a:p>
      </dsp:txBody>
      <dsp:txXfrm rot="-5400000">
        <a:off x="3732459" y="236284"/>
        <a:ext cx="901419" cy="1036115"/>
      </dsp:txXfrm>
    </dsp:sp>
    <dsp:sp modelId="{7D861285-B4EC-4795-B5A8-0B36A7C34B49}">
      <dsp:nvSpPr>
        <dsp:cNvPr id="0" name=""/>
        <dsp:cNvSpPr/>
      </dsp:nvSpPr>
      <dsp:spPr>
        <a:xfrm>
          <a:off x="4877692" y="302766"/>
          <a:ext cx="1679860" cy="903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Oxygen</a:t>
          </a:r>
        </a:p>
        <a:p>
          <a:pPr marL="0" lvl="0" indent="0" algn="l" defTabSz="577850">
            <a:lnSpc>
              <a:spcPct val="90000"/>
            </a:lnSpc>
            <a:spcBef>
              <a:spcPct val="0"/>
            </a:spcBef>
            <a:spcAft>
              <a:spcPct val="35000"/>
            </a:spcAft>
            <a:buNone/>
          </a:pPr>
          <a:r>
            <a:rPr lang="en-US" sz="1300" kern="1200" dirty="0"/>
            <a:t>LEL/LFL</a:t>
          </a:r>
        </a:p>
        <a:p>
          <a:pPr marL="0" lvl="0" indent="0" algn="l" defTabSz="577850">
            <a:lnSpc>
              <a:spcPct val="90000"/>
            </a:lnSpc>
            <a:spcBef>
              <a:spcPct val="0"/>
            </a:spcBef>
            <a:spcAft>
              <a:spcPct val="35000"/>
            </a:spcAft>
            <a:buNone/>
          </a:pPr>
          <a:r>
            <a:rPr lang="en-US" sz="1300" kern="1200" dirty="0"/>
            <a:t>Toxicity</a:t>
          </a:r>
        </a:p>
      </dsp:txBody>
      <dsp:txXfrm>
        <a:off x="4877692" y="302766"/>
        <a:ext cx="1679860" cy="903151"/>
      </dsp:txXfrm>
    </dsp:sp>
    <dsp:sp modelId="{9F8097A8-BB24-41E0-8A62-2161B20AF1AA}">
      <dsp:nvSpPr>
        <dsp:cNvPr id="0" name=""/>
        <dsp:cNvSpPr/>
      </dsp:nvSpPr>
      <dsp:spPr>
        <a:xfrm rot="5400000">
          <a:off x="2016208" y="99557"/>
          <a:ext cx="1505251" cy="1309569"/>
        </a:xfrm>
        <a:prstGeom prst="hexagon">
          <a:avLst>
            <a:gd name="adj" fmla="val 25000"/>
            <a:gd name="vf" fmla="val 115470"/>
          </a:avLst>
        </a:prstGeom>
        <a:solidFill>
          <a:srgbClr val="0033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Protective Clothing</a:t>
          </a:r>
        </a:p>
      </dsp:txBody>
      <dsp:txXfrm rot="-5400000">
        <a:off x="2318124" y="236284"/>
        <a:ext cx="901419" cy="1036115"/>
      </dsp:txXfrm>
    </dsp:sp>
    <dsp:sp modelId="{CB238970-2A71-42DF-A6D3-E9F369E62F3F}">
      <dsp:nvSpPr>
        <dsp:cNvPr id="0" name=""/>
        <dsp:cNvSpPr/>
      </dsp:nvSpPr>
      <dsp:spPr>
        <a:xfrm rot="5400000">
          <a:off x="2720666" y="1377215"/>
          <a:ext cx="1505251" cy="1309569"/>
        </a:xfrm>
        <a:prstGeom prst="hexagon">
          <a:avLst>
            <a:gd name="adj" fmla="val 25000"/>
            <a:gd name="vf" fmla="val 115470"/>
          </a:avLst>
        </a:prstGeom>
        <a:solidFill>
          <a:srgbClr val="0033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Respirator</a:t>
          </a:r>
        </a:p>
      </dsp:txBody>
      <dsp:txXfrm rot="-5400000">
        <a:off x="3022582" y="1513942"/>
        <a:ext cx="901419" cy="1036115"/>
      </dsp:txXfrm>
    </dsp:sp>
    <dsp:sp modelId="{6E01A1B4-0B63-4A6C-BA10-8048F6A4E745}">
      <dsp:nvSpPr>
        <dsp:cNvPr id="0" name=""/>
        <dsp:cNvSpPr/>
      </dsp:nvSpPr>
      <dsp:spPr>
        <a:xfrm>
          <a:off x="1138646" y="1580424"/>
          <a:ext cx="1625671" cy="903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r" defTabSz="577850">
            <a:lnSpc>
              <a:spcPct val="90000"/>
            </a:lnSpc>
            <a:spcBef>
              <a:spcPct val="0"/>
            </a:spcBef>
            <a:spcAft>
              <a:spcPct val="35000"/>
            </a:spcAft>
            <a:buNone/>
          </a:pPr>
          <a:r>
            <a:rPr lang="en-US" sz="1300" kern="1200" dirty="0"/>
            <a:t>Air Purifying</a:t>
          </a:r>
        </a:p>
        <a:p>
          <a:pPr marL="0" lvl="0" indent="0" algn="r" defTabSz="577850">
            <a:lnSpc>
              <a:spcPct val="90000"/>
            </a:lnSpc>
            <a:spcBef>
              <a:spcPct val="0"/>
            </a:spcBef>
            <a:spcAft>
              <a:spcPct val="35000"/>
            </a:spcAft>
            <a:buNone/>
          </a:pPr>
          <a:r>
            <a:rPr lang="en-US" sz="1300" kern="1200" dirty="0"/>
            <a:t>SAR/SCBA</a:t>
          </a:r>
        </a:p>
      </dsp:txBody>
      <dsp:txXfrm>
        <a:off x="1138646" y="1580424"/>
        <a:ext cx="1625671" cy="903151"/>
      </dsp:txXfrm>
    </dsp:sp>
    <dsp:sp modelId="{277CAF5A-7BFA-45F6-A1B7-42EAD2662875}">
      <dsp:nvSpPr>
        <dsp:cNvPr id="0" name=""/>
        <dsp:cNvSpPr/>
      </dsp:nvSpPr>
      <dsp:spPr>
        <a:xfrm rot="5400000">
          <a:off x="4135000" y="1377215"/>
          <a:ext cx="1505251" cy="1309569"/>
        </a:xfrm>
        <a:prstGeom prst="hexagon">
          <a:avLst>
            <a:gd name="adj" fmla="val 25000"/>
            <a:gd name="vf" fmla="val 115470"/>
          </a:avLst>
        </a:prstGeom>
        <a:solidFill>
          <a:srgbClr val="0033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Safety Glasses</a:t>
          </a:r>
        </a:p>
      </dsp:txBody>
      <dsp:txXfrm rot="-5400000">
        <a:off x="4436916" y="1513942"/>
        <a:ext cx="901419" cy="1036115"/>
      </dsp:txXfrm>
    </dsp:sp>
    <dsp:sp modelId="{5CB4B10C-D900-4587-8CD7-ADE36417C161}">
      <dsp:nvSpPr>
        <dsp:cNvPr id="0" name=""/>
        <dsp:cNvSpPr/>
      </dsp:nvSpPr>
      <dsp:spPr>
        <a:xfrm rot="5400000">
          <a:off x="3430543" y="2654873"/>
          <a:ext cx="1505251" cy="1309569"/>
        </a:xfrm>
        <a:prstGeom prst="hexagon">
          <a:avLst>
            <a:gd name="adj" fmla="val 25000"/>
            <a:gd name="vf" fmla="val 115470"/>
          </a:avLst>
        </a:prstGeom>
        <a:solidFill>
          <a:srgbClr val="0033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Harness for Entrant</a:t>
          </a:r>
        </a:p>
      </dsp:txBody>
      <dsp:txXfrm rot="-5400000">
        <a:off x="3732459" y="2791600"/>
        <a:ext cx="901419" cy="1036115"/>
      </dsp:txXfrm>
    </dsp:sp>
    <dsp:sp modelId="{FA15163A-C79E-4696-A567-53CD692EF9DA}">
      <dsp:nvSpPr>
        <dsp:cNvPr id="0" name=""/>
        <dsp:cNvSpPr/>
      </dsp:nvSpPr>
      <dsp:spPr>
        <a:xfrm>
          <a:off x="4877692" y="2858082"/>
          <a:ext cx="1679860" cy="903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Retrieval Line</a:t>
          </a:r>
        </a:p>
        <a:p>
          <a:pPr marL="0" lvl="0" indent="0" algn="l" defTabSz="577850">
            <a:lnSpc>
              <a:spcPct val="90000"/>
            </a:lnSpc>
            <a:spcBef>
              <a:spcPct val="0"/>
            </a:spcBef>
            <a:spcAft>
              <a:spcPct val="35000"/>
            </a:spcAft>
            <a:buNone/>
          </a:pPr>
          <a:r>
            <a:rPr lang="en-US" sz="1300" kern="1200" dirty="0"/>
            <a:t>Rescue Hoisting Device</a:t>
          </a:r>
        </a:p>
      </dsp:txBody>
      <dsp:txXfrm>
        <a:off x="4877692" y="2858082"/>
        <a:ext cx="1679860" cy="903151"/>
      </dsp:txXfrm>
    </dsp:sp>
    <dsp:sp modelId="{D4FB331F-0496-4431-9889-93567BF21329}">
      <dsp:nvSpPr>
        <dsp:cNvPr id="0" name=""/>
        <dsp:cNvSpPr/>
      </dsp:nvSpPr>
      <dsp:spPr>
        <a:xfrm rot="5400000">
          <a:off x="2016208" y="2654873"/>
          <a:ext cx="1505251" cy="1309569"/>
        </a:xfrm>
        <a:prstGeom prst="hexagon">
          <a:avLst>
            <a:gd name="adj" fmla="val 25000"/>
            <a:gd name="vf" fmla="val 115470"/>
          </a:avLst>
        </a:prstGeom>
        <a:solidFill>
          <a:srgbClr val="0033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Steel-toed Boots</a:t>
          </a:r>
        </a:p>
      </dsp:txBody>
      <dsp:txXfrm rot="-5400000">
        <a:off x="2318124" y="2791600"/>
        <a:ext cx="901419" cy="103611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1"/>
            <a:ext cx="3038589"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68" tIns="46534" rIns="93068" bIns="46534" numCol="1" anchor="t" anchorCtr="0" compatLnSpc="1">
            <a:prstTxWarp prst="textNoShape">
              <a:avLst/>
            </a:prstTxWarp>
          </a:bodyPr>
          <a:lstStyle>
            <a:lvl1pPr>
              <a:spcBef>
                <a:spcPct val="0"/>
              </a:spcBef>
              <a:buClrTx/>
              <a:buSzTx/>
              <a:buFontTx/>
              <a:buNone/>
              <a:defRPr kumimoji="0" sz="1200" b="0" smtClean="0">
                <a:effectLst/>
                <a:latin typeface="Times New Roman" pitchFamily="18" charset="0"/>
              </a:defRPr>
            </a:lvl1pPr>
          </a:lstStyle>
          <a:p>
            <a:pPr>
              <a:defRPr/>
            </a:pPr>
            <a:endParaRPr lang="en-US" dirty="0"/>
          </a:p>
        </p:txBody>
      </p:sp>
      <p:sp>
        <p:nvSpPr>
          <p:cNvPr id="63491" name="Rectangle 3"/>
          <p:cNvSpPr>
            <a:spLocks noGrp="1" noChangeArrowheads="1"/>
          </p:cNvSpPr>
          <p:nvPr>
            <p:ph type="dt" idx="1"/>
          </p:nvPr>
        </p:nvSpPr>
        <p:spPr bwMode="auto">
          <a:xfrm>
            <a:off x="3970209" y="1"/>
            <a:ext cx="3038589"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68" tIns="46534" rIns="93068" bIns="46534" numCol="1" anchor="t" anchorCtr="0" compatLnSpc="1">
            <a:prstTxWarp prst="textNoShape">
              <a:avLst/>
            </a:prstTxWarp>
          </a:bodyPr>
          <a:lstStyle>
            <a:lvl1pPr algn="r">
              <a:spcBef>
                <a:spcPct val="0"/>
              </a:spcBef>
              <a:buClrTx/>
              <a:buSzTx/>
              <a:buFontTx/>
              <a:buNone/>
              <a:defRPr kumimoji="0" sz="1200" b="0" smtClean="0">
                <a:effectLst/>
                <a:latin typeface="Times New Roman" pitchFamily="18" charset="0"/>
              </a:defRPr>
            </a:lvl1pPr>
          </a:lstStyle>
          <a:p>
            <a:pPr>
              <a:defRPr/>
            </a:pPr>
            <a:endParaRPr lang="en-US" dirty="0"/>
          </a:p>
        </p:txBody>
      </p:sp>
      <p:sp>
        <p:nvSpPr>
          <p:cNvPr id="5939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3493" name="Rectangle 5"/>
          <p:cNvSpPr>
            <a:spLocks noGrp="1" noChangeArrowheads="1"/>
          </p:cNvSpPr>
          <p:nvPr>
            <p:ph type="body" sz="quarter" idx="3"/>
          </p:nvPr>
        </p:nvSpPr>
        <p:spPr bwMode="auto">
          <a:xfrm>
            <a:off x="700721" y="4415791"/>
            <a:ext cx="5608961"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68" tIns="46534" rIns="93068" bIns="4653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829956"/>
            <a:ext cx="3038589"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68" tIns="46534" rIns="93068" bIns="46534" numCol="1" anchor="b" anchorCtr="0" compatLnSpc="1">
            <a:prstTxWarp prst="textNoShape">
              <a:avLst/>
            </a:prstTxWarp>
          </a:bodyPr>
          <a:lstStyle>
            <a:lvl1pPr>
              <a:spcBef>
                <a:spcPct val="0"/>
              </a:spcBef>
              <a:buClrTx/>
              <a:buSzTx/>
              <a:buFontTx/>
              <a:buNone/>
              <a:defRPr kumimoji="0" sz="1200" b="0" smtClean="0">
                <a:effectLst/>
                <a:latin typeface="Times New Roman" pitchFamily="18" charset="0"/>
              </a:defRPr>
            </a:lvl1pPr>
          </a:lstStyle>
          <a:p>
            <a:pPr>
              <a:defRPr/>
            </a:pPr>
            <a:endParaRPr lang="en-US" dirty="0"/>
          </a:p>
        </p:txBody>
      </p:sp>
      <p:sp>
        <p:nvSpPr>
          <p:cNvPr id="63495" name="Rectangle 7"/>
          <p:cNvSpPr>
            <a:spLocks noGrp="1" noChangeArrowheads="1"/>
          </p:cNvSpPr>
          <p:nvPr>
            <p:ph type="sldNum" sz="quarter" idx="5"/>
          </p:nvPr>
        </p:nvSpPr>
        <p:spPr bwMode="auto">
          <a:xfrm>
            <a:off x="3970209" y="8829956"/>
            <a:ext cx="3038589"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68" tIns="46534" rIns="93068" bIns="46534" numCol="1" anchor="b" anchorCtr="0" compatLnSpc="1">
            <a:prstTxWarp prst="textNoShape">
              <a:avLst/>
            </a:prstTxWarp>
          </a:bodyPr>
          <a:lstStyle>
            <a:lvl1pPr algn="r">
              <a:spcBef>
                <a:spcPct val="0"/>
              </a:spcBef>
              <a:buClrTx/>
              <a:buSzTx/>
              <a:buFontTx/>
              <a:buNone/>
              <a:defRPr kumimoji="0" sz="1200" b="0" smtClean="0">
                <a:effectLst/>
                <a:latin typeface="Times New Roman" pitchFamily="18" charset="0"/>
              </a:defRPr>
            </a:lvl1pPr>
          </a:lstStyle>
          <a:p>
            <a:pPr>
              <a:defRPr/>
            </a:pPr>
            <a:fld id="{0F68D6FE-3AB4-4689-AA3D-1BB88EB50C15}" type="slidenum">
              <a:rPr lang="en-US"/>
              <a:pPr>
                <a:defRPr/>
              </a:pPr>
              <a:t>‹#›</a:t>
            </a:fld>
            <a:endParaRPr lang="en-US" dirty="0"/>
          </a:p>
        </p:txBody>
      </p:sp>
    </p:spTree>
    <p:extLst>
      <p:ext uri="{BB962C8B-B14F-4D97-AF65-F5344CB8AC3E}">
        <p14:creationId xmlns:p14="http://schemas.microsoft.com/office/powerpoint/2010/main" val="4908917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3200">
                <a:solidFill>
                  <a:schemeClr val="tx1"/>
                </a:solidFill>
                <a:latin typeface="Arial" charset="0"/>
              </a:defRPr>
            </a:lvl1pPr>
            <a:lvl2pPr marL="742866" indent="-285718">
              <a:defRPr sz="3200">
                <a:solidFill>
                  <a:schemeClr val="tx1"/>
                </a:solidFill>
                <a:latin typeface="Arial" charset="0"/>
              </a:defRPr>
            </a:lvl2pPr>
            <a:lvl3pPr marL="1142870" indent="-228574">
              <a:defRPr sz="3200">
                <a:solidFill>
                  <a:schemeClr val="tx1"/>
                </a:solidFill>
                <a:latin typeface="Arial" charset="0"/>
              </a:defRPr>
            </a:lvl3pPr>
            <a:lvl4pPr marL="1600018" indent="-228574">
              <a:defRPr sz="3200">
                <a:solidFill>
                  <a:schemeClr val="tx1"/>
                </a:solidFill>
                <a:latin typeface="Arial" charset="0"/>
              </a:defRPr>
            </a:lvl4pPr>
            <a:lvl5pPr marL="2057167" indent="-228574">
              <a:defRPr sz="3200">
                <a:solidFill>
                  <a:schemeClr val="tx1"/>
                </a:solidFill>
                <a:latin typeface="Arial" charset="0"/>
              </a:defRPr>
            </a:lvl5pPr>
            <a:lvl6pPr marL="2514315" indent="-228574" eaLnBrk="0" fontAlgn="base" hangingPunct="0">
              <a:spcBef>
                <a:spcPct val="0"/>
              </a:spcBef>
              <a:spcAft>
                <a:spcPct val="0"/>
              </a:spcAft>
              <a:defRPr sz="3200">
                <a:solidFill>
                  <a:schemeClr val="tx1"/>
                </a:solidFill>
                <a:latin typeface="Arial" charset="0"/>
              </a:defRPr>
            </a:lvl6pPr>
            <a:lvl7pPr marL="2971463" indent="-228574" eaLnBrk="0" fontAlgn="base" hangingPunct="0">
              <a:spcBef>
                <a:spcPct val="0"/>
              </a:spcBef>
              <a:spcAft>
                <a:spcPct val="0"/>
              </a:spcAft>
              <a:defRPr sz="3200">
                <a:solidFill>
                  <a:schemeClr val="tx1"/>
                </a:solidFill>
                <a:latin typeface="Arial" charset="0"/>
              </a:defRPr>
            </a:lvl7pPr>
            <a:lvl8pPr marL="3428612" indent="-228574" eaLnBrk="0" fontAlgn="base" hangingPunct="0">
              <a:spcBef>
                <a:spcPct val="0"/>
              </a:spcBef>
              <a:spcAft>
                <a:spcPct val="0"/>
              </a:spcAft>
              <a:defRPr sz="3200">
                <a:solidFill>
                  <a:schemeClr val="tx1"/>
                </a:solidFill>
                <a:latin typeface="Arial" charset="0"/>
              </a:defRPr>
            </a:lvl8pPr>
            <a:lvl9pPr marL="3885760" indent="-228574" eaLnBrk="0" fontAlgn="base" hangingPunct="0">
              <a:spcBef>
                <a:spcPct val="0"/>
              </a:spcBef>
              <a:spcAft>
                <a:spcPct val="0"/>
              </a:spcAft>
              <a:defRPr sz="3200">
                <a:solidFill>
                  <a:schemeClr val="tx1"/>
                </a:solidFill>
                <a:latin typeface="Arial" charset="0"/>
              </a:defRPr>
            </a:lvl9pPr>
          </a:lstStyle>
          <a:p>
            <a:fld id="{0C744DF1-08D4-41EE-9E22-7CDC8E16FABE}" type="slidenum">
              <a:rPr lang="en-US" sz="1200">
                <a:latin typeface="Times New Roman" pitchFamily="18" charset="0"/>
              </a:rPr>
              <a:pPr/>
              <a:t>1</a:t>
            </a:fld>
            <a:endParaRPr lang="en-US" sz="1200" dirty="0">
              <a:latin typeface="Times New Roman" pitchFamily="18"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r>
              <a:rPr lang="en-US" dirty="0"/>
              <a:t>The objective of the site Confined Space Entry program is to have a system for identifying Confined Spaces, evaluating the potential hazards associated with these spaces and developing hazard controls and safe entry procedures.  The Confined Space program shall provide systematic approaches to protect employees from hazards associated with working inside equipment or other places with limited room or access. Whenever possible, Confined Space work shall be avoided, but when it is necessary, strict adherence to the provisions of this program is required.</a:t>
            </a:r>
          </a:p>
          <a:p>
            <a:endParaRPr lang="en-US" dirty="0"/>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8D6FE-3AB4-4689-AA3D-1BB88EB50C15}" type="slidenum">
              <a:rPr lang="en-US" smtClean="0"/>
              <a:pPr>
                <a:defRPr/>
              </a:pPr>
              <a:t>9</a:t>
            </a:fld>
            <a:endParaRPr lang="en-US" dirty="0"/>
          </a:p>
        </p:txBody>
      </p:sp>
    </p:spTree>
    <p:extLst>
      <p:ext uri="{BB962C8B-B14F-4D97-AF65-F5344CB8AC3E}">
        <p14:creationId xmlns:p14="http://schemas.microsoft.com/office/powerpoint/2010/main" val="10628119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21">
            <a:extLst>
              <a:ext uri="{FF2B5EF4-FFF2-40B4-BE49-F238E27FC236}">
                <a16:creationId xmlns:a16="http://schemas.microsoft.com/office/drawing/2014/main" id="{12D6BA93-C83B-40ED-8AC2-25D51D0AF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2338" y="5257801"/>
            <a:ext cx="3518389"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1406769" y="3124200"/>
            <a:ext cx="6541477" cy="1752600"/>
          </a:xfrm>
        </p:spPr>
        <p:txBody>
          <a:bodyPr/>
          <a:lstStyle>
            <a:lvl1pPr marL="0" indent="0">
              <a:buFont typeface="Wingdings" panose="05000000000000000000" pitchFamily="2" charset="2"/>
              <a:buNone/>
              <a:defRPr sz="1662"/>
            </a:lvl1pPr>
          </a:lstStyle>
          <a:p>
            <a:pPr lvl="0"/>
            <a:r>
              <a:rPr lang="en-US" altLang="en-US" noProof="0"/>
              <a:t>Click to edit Master subtitle style</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7232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buClr>
                <a:srgbClr val="006600"/>
              </a:buClr>
              <a:defRPr/>
            </a:lvl1pPr>
            <a:lvl2pPr>
              <a:buClr>
                <a:srgbClr val="006600"/>
              </a:buClr>
              <a:defRPr/>
            </a:lvl2pPr>
            <a:lvl3pPr>
              <a:buClr>
                <a:srgbClr val="006600"/>
              </a:buClr>
              <a:defRPr/>
            </a:lvl3pPr>
            <a:lvl4pPr>
              <a:buClr>
                <a:srgbClr val="006600"/>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7365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381000"/>
            <a:ext cx="1652954"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99138" y="381000"/>
            <a:ext cx="4818185" cy="5943600"/>
          </a:xfrm>
        </p:spPr>
        <p:txBody>
          <a:bodyPr vert="eaVert"/>
          <a:lstStyle>
            <a:lvl1pPr>
              <a:buClr>
                <a:srgbClr val="006600"/>
              </a:buClr>
              <a:defRPr/>
            </a:lvl1pPr>
            <a:lvl2pPr>
              <a:buClr>
                <a:srgbClr val="006600"/>
              </a:buClr>
              <a:defRPr/>
            </a:lvl2pPr>
            <a:lvl3pPr>
              <a:buClr>
                <a:srgbClr val="006600"/>
              </a:buClr>
              <a:defRPr/>
            </a:lvl3pPr>
            <a:lvl4pPr>
              <a:buClr>
                <a:srgbClr val="006600"/>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5387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92369" y="1905000"/>
            <a:ext cx="8018585" cy="4419600"/>
          </a:xfrm>
        </p:spPr>
        <p:txBody>
          <a:bodyPr/>
          <a:lstStyle>
            <a:lvl1pPr>
              <a:buClr>
                <a:srgbClr val="006600"/>
              </a:buClr>
              <a:defRPr/>
            </a:lvl1pPr>
            <a:lvl2pPr>
              <a:buClr>
                <a:srgbClr val="006600"/>
              </a:buClr>
              <a:defRPr/>
            </a:lvl2pPr>
            <a:lvl3pPr>
              <a:buClr>
                <a:srgbClr val="006600"/>
              </a:buClr>
              <a:defRPr/>
            </a:lvl3pPr>
            <a:lvl4pPr>
              <a:buClr>
                <a:srgbClr val="006600"/>
              </a:buClr>
              <a:defRPr/>
            </a:lvl4pPr>
            <a:lvl5pPr>
              <a:buClr>
                <a:srgbClr val="0066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632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254" y="1709739"/>
            <a:ext cx="7886700" cy="2852737"/>
          </a:xfrm>
        </p:spPr>
        <p:txBody>
          <a:bodyPr anchor="b"/>
          <a:lstStyle>
            <a:lvl1pPr>
              <a:defRPr sz="5539"/>
            </a:lvl1pPr>
          </a:lstStyle>
          <a:p>
            <a:r>
              <a:rPr lang="en-US"/>
              <a:t>Click to edit Master title style</a:t>
            </a:r>
          </a:p>
        </p:txBody>
      </p:sp>
      <p:sp>
        <p:nvSpPr>
          <p:cNvPr id="3" name="Text Placeholder 2"/>
          <p:cNvSpPr>
            <a:spLocks noGrp="1"/>
          </p:cNvSpPr>
          <p:nvPr>
            <p:ph type="body" idx="1"/>
          </p:nvPr>
        </p:nvSpPr>
        <p:spPr>
          <a:xfrm>
            <a:off x="624254" y="4589464"/>
            <a:ext cx="7886700" cy="1500187"/>
          </a:xfrm>
        </p:spPr>
        <p:txBody>
          <a:bodyPr/>
          <a:lstStyle>
            <a:lvl1pPr marL="0" indent="0">
              <a:buNone/>
              <a:defRPr sz="2215"/>
            </a:lvl1pPr>
            <a:lvl2pPr marL="422041" indent="0">
              <a:buNone/>
              <a:defRPr sz="1846"/>
            </a:lvl2pPr>
            <a:lvl3pPr marL="844083" indent="0">
              <a:buNone/>
              <a:defRPr sz="1662"/>
            </a:lvl3pPr>
            <a:lvl4pPr marL="1266124" indent="0">
              <a:buNone/>
              <a:defRPr sz="1477"/>
            </a:lvl4pPr>
            <a:lvl5pPr marL="1688165" indent="0">
              <a:buNone/>
              <a:defRPr sz="1477"/>
            </a:lvl5pPr>
            <a:lvl6pPr marL="2110207" indent="0">
              <a:buNone/>
              <a:defRPr sz="1477"/>
            </a:lvl6pPr>
            <a:lvl7pPr marL="2532248" indent="0">
              <a:buNone/>
              <a:defRPr sz="1477"/>
            </a:lvl7pPr>
            <a:lvl8pPr marL="2954289" indent="0">
              <a:buNone/>
              <a:defRPr sz="1477"/>
            </a:lvl8pPr>
            <a:lvl9pPr marL="3376331" indent="0">
              <a:buNone/>
              <a:defRPr sz="1477"/>
            </a:lvl9pPr>
          </a:lstStyle>
          <a:p>
            <a:pPr lvl="0"/>
            <a:r>
              <a:rPr lang="en-US"/>
              <a:t>Click to edit Master text styles</a:t>
            </a:r>
          </a:p>
        </p:txBody>
      </p:sp>
    </p:spTree>
    <p:extLst>
      <p:ext uri="{BB962C8B-B14F-4D97-AF65-F5344CB8AC3E}">
        <p14:creationId xmlns:p14="http://schemas.microsoft.com/office/powerpoint/2010/main" val="4004419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03385" y="1981200"/>
            <a:ext cx="3516923" cy="4191000"/>
          </a:xfrm>
        </p:spPr>
        <p:txBody>
          <a:bodyPr/>
          <a:lstStyle>
            <a:lvl1pPr>
              <a:buClr>
                <a:srgbClr val="006600"/>
              </a:buClr>
              <a:defRPr/>
            </a:lvl1pPr>
            <a:lvl2pPr>
              <a:buClr>
                <a:srgbClr val="006600"/>
              </a:buClr>
              <a:defRPr/>
            </a:lvl2pPr>
            <a:lvl3pPr>
              <a:buClr>
                <a:srgbClr val="006600"/>
              </a:buClr>
              <a:defRPr/>
            </a:lvl3pPr>
            <a:lvl4pPr>
              <a:buClr>
                <a:srgbClr val="006600"/>
              </a:buClr>
              <a:defRPr/>
            </a:lvl4pPr>
            <a:lvl5pPr marL="1881601" indent="-263776">
              <a:buClr>
                <a:srgbClr val="00660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079631" y="1981200"/>
            <a:ext cx="3516923" cy="4191000"/>
          </a:xfrm>
        </p:spPr>
        <p:txBody>
          <a:bodyPr/>
          <a:lstStyle>
            <a:lvl1pPr>
              <a:buClr>
                <a:srgbClr val="006600"/>
              </a:buClr>
              <a:defRPr/>
            </a:lvl1pPr>
            <a:lvl2pPr>
              <a:buClr>
                <a:srgbClr val="006600"/>
              </a:buClr>
              <a:defRPr/>
            </a:lvl2pPr>
            <a:lvl3pPr>
              <a:buClr>
                <a:srgbClr val="006600"/>
              </a:buClr>
              <a:defRPr/>
            </a:lvl3pPr>
            <a:lvl4pPr>
              <a:buClr>
                <a:srgbClr val="006600"/>
              </a:buClr>
              <a:defRPr/>
            </a:lvl4pPr>
            <a:lvl5pPr>
              <a:buClr>
                <a:srgbClr val="0066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4907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8123" y="365126"/>
            <a:ext cx="682869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32288" y="1828800"/>
            <a:ext cx="3868615"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a:t>Click to edit Master text styles</a:t>
            </a:r>
          </a:p>
        </p:txBody>
      </p:sp>
      <p:sp>
        <p:nvSpPr>
          <p:cNvPr id="4" name="Content Placeholder 3"/>
          <p:cNvSpPr>
            <a:spLocks noGrp="1"/>
          </p:cNvSpPr>
          <p:nvPr>
            <p:ph sz="half" idx="2"/>
          </p:nvPr>
        </p:nvSpPr>
        <p:spPr>
          <a:xfrm>
            <a:off x="432288" y="2652712"/>
            <a:ext cx="3868615" cy="3684588"/>
          </a:xfrm>
        </p:spPr>
        <p:txBody>
          <a:bodyPr/>
          <a:lstStyle>
            <a:lvl1pPr>
              <a:buClr>
                <a:srgbClr val="006600"/>
              </a:buClr>
              <a:defRPr/>
            </a:lvl1pPr>
            <a:lvl2pPr>
              <a:buClr>
                <a:srgbClr val="006600"/>
              </a:buClr>
              <a:defRPr/>
            </a:lvl2pPr>
            <a:lvl3pPr>
              <a:buClr>
                <a:srgbClr val="006600"/>
              </a:buClr>
              <a:defRPr/>
            </a:lvl3pPr>
            <a:lvl4pPr>
              <a:buClr>
                <a:srgbClr val="006600"/>
              </a:buClr>
              <a:defRPr/>
            </a:lvl4pPr>
            <a:lvl5pPr>
              <a:buClr>
                <a:srgbClr val="0066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31324" y="1828800"/>
            <a:ext cx="3887665"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a:t>Click to edit Master text styles</a:t>
            </a:r>
          </a:p>
        </p:txBody>
      </p:sp>
      <p:sp>
        <p:nvSpPr>
          <p:cNvPr id="6" name="Content Placeholder 5"/>
          <p:cNvSpPr>
            <a:spLocks noGrp="1"/>
          </p:cNvSpPr>
          <p:nvPr>
            <p:ph sz="quarter" idx="4"/>
          </p:nvPr>
        </p:nvSpPr>
        <p:spPr>
          <a:xfrm>
            <a:off x="4431324" y="2652712"/>
            <a:ext cx="3887665" cy="3684588"/>
          </a:xfrm>
        </p:spPr>
        <p:txBody>
          <a:bodyPr/>
          <a:lstStyle>
            <a:lvl1pPr>
              <a:buClr>
                <a:srgbClr val="006600"/>
              </a:buClr>
              <a:defRPr/>
            </a:lvl1pPr>
            <a:lvl2pPr>
              <a:buClr>
                <a:srgbClr val="006600"/>
              </a:buClr>
              <a:defRPr/>
            </a:lvl2pPr>
            <a:lvl3pPr>
              <a:buClr>
                <a:srgbClr val="006600"/>
              </a:buClr>
              <a:defRPr/>
            </a:lvl3pPr>
            <a:lvl4pPr>
              <a:buClr>
                <a:srgbClr val="006600"/>
              </a:buClr>
              <a:defRPr/>
            </a:lvl4pPr>
            <a:lvl5pPr>
              <a:buClr>
                <a:srgbClr val="0066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4037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4544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5146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115" y="1752600"/>
            <a:ext cx="2948354" cy="1295400"/>
          </a:xfrm>
        </p:spPr>
        <p:txBody>
          <a:bodyPr anchor="b"/>
          <a:lstStyle>
            <a:lvl1pPr>
              <a:defRPr sz="2954"/>
            </a:lvl1pPr>
          </a:lstStyle>
          <a:p>
            <a:r>
              <a:rPr lang="en-US"/>
              <a:t>Click to edit Master title style</a:t>
            </a:r>
          </a:p>
        </p:txBody>
      </p:sp>
      <p:sp>
        <p:nvSpPr>
          <p:cNvPr id="3" name="Content Placeholder 2"/>
          <p:cNvSpPr>
            <a:spLocks noGrp="1"/>
          </p:cNvSpPr>
          <p:nvPr>
            <p:ph idx="1"/>
          </p:nvPr>
        </p:nvSpPr>
        <p:spPr>
          <a:xfrm>
            <a:off x="3887666" y="987426"/>
            <a:ext cx="4629150" cy="4873625"/>
          </a:xfrm>
        </p:spPr>
        <p:txBody>
          <a:bodyPr/>
          <a:lstStyle>
            <a:lvl1pPr>
              <a:buClr>
                <a:srgbClr val="006600"/>
              </a:buClr>
              <a:defRPr sz="2954"/>
            </a:lvl1pPr>
            <a:lvl2pPr>
              <a:buClr>
                <a:srgbClr val="006600"/>
              </a:buClr>
              <a:defRPr sz="2585"/>
            </a:lvl2pPr>
            <a:lvl3pPr>
              <a:buClr>
                <a:srgbClr val="006600"/>
              </a:buClr>
              <a:defRPr sz="2215"/>
            </a:lvl3pPr>
            <a:lvl4pPr>
              <a:buClr>
                <a:srgbClr val="006600"/>
              </a:buClr>
              <a:defRPr sz="1846"/>
            </a:lvl4pPr>
            <a:lvl5pPr>
              <a:buClr>
                <a:srgbClr val="006600"/>
              </a:buClr>
              <a:defRPr sz="1846"/>
            </a:lvl5pPr>
            <a:lvl6pPr>
              <a:defRPr sz="1846"/>
            </a:lvl6pPr>
            <a:lvl7pPr>
              <a:defRPr sz="1846"/>
            </a:lvl7pPr>
            <a:lvl8pPr>
              <a:defRPr sz="1846"/>
            </a:lvl8pPr>
            <a:lvl9pPr>
              <a:defRPr sz="184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115" y="3113541"/>
            <a:ext cx="2948354" cy="2747509"/>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en-US"/>
              <a:t>Click to edit Master text styles</a:t>
            </a:r>
          </a:p>
        </p:txBody>
      </p:sp>
    </p:spTree>
    <p:extLst>
      <p:ext uri="{BB962C8B-B14F-4D97-AF65-F5344CB8AC3E}">
        <p14:creationId xmlns:p14="http://schemas.microsoft.com/office/powerpoint/2010/main" val="1950648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115" y="1676401"/>
            <a:ext cx="2948354" cy="1287235"/>
          </a:xfrm>
        </p:spPr>
        <p:txBody>
          <a:bodyPr anchor="b"/>
          <a:lstStyle>
            <a:lvl1pPr>
              <a:defRPr sz="2954"/>
            </a:lvl1pPr>
          </a:lstStyle>
          <a:p>
            <a:r>
              <a:rPr lang="en-US"/>
              <a:t>Click to edit Master title style</a:t>
            </a:r>
          </a:p>
        </p:txBody>
      </p:sp>
      <p:sp>
        <p:nvSpPr>
          <p:cNvPr id="3" name="Picture Placeholder 2"/>
          <p:cNvSpPr>
            <a:spLocks noGrp="1"/>
          </p:cNvSpPr>
          <p:nvPr>
            <p:ph type="pic" idx="1"/>
          </p:nvPr>
        </p:nvSpPr>
        <p:spPr>
          <a:xfrm>
            <a:off x="3887666" y="987426"/>
            <a:ext cx="4629150" cy="4873625"/>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r>
              <a:rPr lang="en-US" noProof="0"/>
              <a:t>Click icon to add picture</a:t>
            </a:r>
          </a:p>
        </p:txBody>
      </p:sp>
      <p:sp>
        <p:nvSpPr>
          <p:cNvPr id="4" name="Text Placeholder 3"/>
          <p:cNvSpPr>
            <a:spLocks noGrp="1"/>
          </p:cNvSpPr>
          <p:nvPr>
            <p:ph type="body" sz="half" idx="2"/>
          </p:nvPr>
        </p:nvSpPr>
        <p:spPr>
          <a:xfrm>
            <a:off x="630115" y="2963636"/>
            <a:ext cx="2948354" cy="2897415"/>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en-US"/>
              <a:t>Click to edit Master text styles</a:t>
            </a:r>
          </a:p>
        </p:txBody>
      </p:sp>
    </p:spTree>
    <p:extLst>
      <p:ext uri="{BB962C8B-B14F-4D97-AF65-F5344CB8AC3E}">
        <p14:creationId xmlns:p14="http://schemas.microsoft.com/office/powerpoint/2010/main" val="3942963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6">
            <a:extLst>
              <a:ext uri="{FF2B5EF4-FFF2-40B4-BE49-F238E27FC236}">
                <a16:creationId xmlns:a16="http://schemas.microsoft.com/office/drawing/2014/main" id="{F1550AD0-1560-4748-8395-92321F0F384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0161" y="38100"/>
            <a:ext cx="161778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42E87EB9-5B2E-45D9-AFF7-0555FE0956C4}"/>
              </a:ext>
            </a:extLst>
          </p:cNvPr>
          <p:cNvSpPr>
            <a:spLocks noGrp="1" noChangeArrowheads="1"/>
          </p:cNvSpPr>
          <p:nvPr>
            <p:ph type="title"/>
          </p:nvPr>
        </p:nvSpPr>
        <p:spPr bwMode="auto">
          <a:xfrm>
            <a:off x="1899139" y="381000"/>
            <a:ext cx="661181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Cliquez et modifiez le titre</a:t>
            </a:r>
          </a:p>
        </p:txBody>
      </p:sp>
      <p:sp>
        <p:nvSpPr>
          <p:cNvPr id="1028" name="Rectangle 3">
            <a:extLst>
              <a:ext uri="{FF2B5EF4-FFF2-40B4-BE49-F238E27FC236}">
                <a16:creationId xmlns:a16="http://schemas.microsoft.com/office/drawing/2014/main" id="{66F2E419-7FC3-4E08-8042-22466DACB65F}"/>
              </a:ext>
            </a:extLst>
          </p:cNvPr>
          <p:cNvSpPr>
            <a:spLocks noGrp="1" noChangeArrowheads="1"/>
          </p:cNvSpPr>
          <p:nvPr>
            <p:ph type="body" idx="1"/>
          </p:nvPr>
        </p:nvSpPr>
        <p:spPr bwMode="auto">
          <a:xfrm>
            <a:off x="1899139" y="1676400"/>
            <a:ext cx="6611815"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Cliquez pour modifier les styles du texte du masque</a:t>
            </a:r>
          </a:p>
          <a:p>
            <a:pPr lvl="1"/>
            <a:r>
              <a:rPr lang="en-US" altLang="en-US"/>
              <a:t>Deuxième niveau</a:t>
            </a:r>
          </a:p>
          <a:p>
            <a:pPr lvl="2"/>
            <a:r>
              <a:rPr lang="en-US" altLang="en-US"/>
              <a:t>Troisième niveau</a:t>
            </a:r>
          </a:p>
          <a:p>
            <a:pPr lvl="3"/>
            <a:r>
              <a:rPr lang="en-US" altLang="en-US"/>
              <a:t>Quatrième niveau</a:t>
            </a:r>
          </a:p>
          <a:p>
            <a:pPr lvl="4"/>
            <a:r>
              <a:rPr lang="en-US" altLang="en-US"/>
              <a:t>Cinquième niveau</a:t>
            </a:r>
          </a:p>
        </p:txBody>
      </p:sp>
      <p:sp>
        <p:nvSpPr>
          <p:cNvPr id="1029" name="Text Box 7">
            <a:extLst>
              <a:ext uri="{FF2B5EF4-FFF2-40B4-BE49-F238E27FC236}">
                <a16:creationId xmlns:a16="http://schemas.microsoft.com/office/drawing/2014/main" id="{95193046-C035-4F18-BF4B-1FCDD76D7C63}"/>
              </a:ext>
            </a:extLst>
          </p:cNvPr>
          <p:cNvSpPr txBox="1">
            <a:spLocks noChangeArrowheads="1"/>
          </p:cNvSpPr>
          <p:nvPr/>
        </p:nvSpPr>
        <p:spPr bwMode="auto">
          <a:xfrm>
            <a:off x="8648700" y="6477000"/>
            <a:ext cx="348172" cy="205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99145D88-D900-46F3-AB41-1B4DBCAE10EA}" type="slidenum">
              <a:rPr lang="en-US" altLang="en-US" sz="738" smtClean="0">
                <a:latin typeface="Arial" panose="020B0604020202020204" pitchFamily="34" charset="0"/>
              </a:rPr>
              <a:pPr>
                <a:defRPr/>
              </a:pPr>
              <a:t>‹#›</a:t>
            </a:fld>
            <a:endParaRPr lang="en-US" altLang="en-US" sz="1292"/>
          </a:p>
        </p:txBody>
      </p:sp>
      <p:sp>
        <p:nvSpPr>
          <p:cNvPr id="1030" name="Line 9">
            <a:extLst>
              <a:ext uri="{FF2B5EF4-FFF2-40B4-BE49-F238E27FC236}">
                <a16:creationId xmlns:a16="http://schemas.microsoft.com/office/drawing/2014/main" id="{5B4AAFED-D1EF-4302-B160-C34E978472A9}"/>
              </a:ext>
            </a:extLst>
          </p:cNvPr>
          <p:cNvSpPr>
            <a:spLocks noChangeShapeType="1"/>
          </p:cNvSpPr>
          <p:nvPr/>
        </p:nvSpPr>
        <p:spPr bwMode="auto">
          <a:xfrm>
            <a:off x="140677" y="6477000"/>
            <a:ext cx="8774723" cy="0"/>
          </a:xfrm>
          <a:prstGeom prst="line">
            <a:avLst/>
          </a:prstGeom>
          <a:noFill/>
          <a:ln w="127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323"/>
          </a:p>
        </p:txBody>
      </p:sp>
      <p:sp>
        <p:nvSpPr>
          <p:cNvPr id="1031" name="Line 10">
            <a:extLst>
              <a:ext uri="{FF2B5EF4-FFF2-40B4-BE49-F238E27FC236}">
                <a16:creationId xmlns:a16="http://schemas.microsoft.com/office/drawing/2014/main" id="{68F16FC5-FBC6-4622-9FF8-09A07828570E}"/>
              </a:ext>
            </a:extLst>
          </p:cNvPr>
          <p:cNvSpPr>
            <a:spLocks noChangeShapeType="1"/>
          </p:cNvSpPr>
          <p:nvPr/>
        </p:nvSpPr>
        <p:spPr bwMode="auto">
          <a:xfrm flipV="1">
            <a:off x="8651631" y="1676400"/>
            <a:ext cx="0" cy="5029200"/>
          </a:xfrm>
          <a:prstGeom prst="line">
            <a:avLst/>
          </a:prstGeom>
          <a:noFill/>
          <a:ln w="127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323"/>
          </a:p>
        </p:txBody>
      </p:sp>
      <p:sp>
        <p:nvSpPr>
          <p:cNvPr id="1032" name="TextBox 1">
            <a:extLst>
              <a:ext uri="{FF2B5EF4-FFF2-40B4-BE49-F238E27FC236}">
                <a16:creationId xmlns:a16="http://schemas.microsoft.com/office/drawing/2014/main" id="{8935C810-0FAD-4756-AD12-1F80F41BDE98}"/>
              </a:ext>
            </a:extLst>
          </p:cNvPr>
          <p:cNvSpPr txBox="1">
            <a:spLocks noChangeArrowheads="1"/>
          </p:cNvSpPr>
          <p:nvPr/>
        </p:nvSpPr>
        <p:spPr bwMode="auto">
          <a:xfrm>
            <a:off x="3437792" y="6564313"/>
            <a:ext cx="2180492"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923">
                <a:solidFill>
                  <a:srgbClr val="006600"/>
                </a:solidFill>
                <a:latin typeface="Arial" panose="020B0604020202020204" pitchFamily="34" charset="0"/>
              </a:rPr>
              <a:t>www.yoursafetydept.com</a:t>
            </a:r>
          </a:p>
        </p:txBody>
      </p:sp>
    </p:spTree>
    <p:extLst>
      <p:ext uri="{BB962C8B-B14F-4D97-AF65-F5344CB8AC3E}">
        <p14:creationId xmlns:p14="http://schemas.microsoft.com/office/powerpoint/2010/main" val="156164807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l" rtl="0" eaLnBrk="1" fontAlgn="base" hangingPunct="1">
        <a:spcBef>
          <a:spcPct val="0"/>
        </a:spcBef>
        <a:spcAft>
          <a:spcPct val="0"/>
        </a:spcAft>
        <a:defRPr sz="2215" kern="1200">
          <a:solidFill>
            <a:schemeClr val="tx2"/>
          </a:solidFill>
          <a:latin typeface="+mj-lt"/>
          <a:ea typeface="+mj-ea"/>
          <a:cs typeface="+mj-cs"/>
        </a:defRPr>
      </a:lvl1pPr>
      <a:lvl2pPr algn="l" rtl="0" eaLnBrk="1" fontAlgn="base" hangingPunct="1">
        <a:spcBef>
          <a:spcPct val="0"/>
        </a:spcBef>
        <a:spcAft>
          <a:spcPct val="0"/>
        </a:spcAft>
        <a:defRPr sz="2215">
          <a:solidFill>
            <a:schemeClr val="tx2"/>
          </a:solidFill>
          <a:latin typeface="Arial" panose="020B0604020202020204" pitchFamily="34" charset="0"/>
        </a:defRPr>
      </a:lvl2pPr>
      <a:lvl3pPr algn="l" rtl="0" eaLnBrk="1" fontAlgn="base" hangingPunct="1">
        <a:spcBef>
          <a:spcPct val="0"/>
        </a:spcBef>
        <a:spcAft>
          <a:spcPct val="0"/>
        </a:spcAft>
        <a:defRPr sz="2215">
          <a:solidFill>
            <a:schemeClr val="tx2"/>
          </a:solidFill>
          <a:latin typeface="Arial" panose="020B0604020202020204" pitchFamily="34" charset="0"/>
        </a:defRPr>
      </a:lvl3pPr>
      <a:lvl4pPr algn="l" rtl="0" eaLnBrk="1" fontAlgn="base" hangingPunct="1">
        <a:spcBef>
          <a:spcPct val="0"/>
        </a:spcBef>
        <a:spcAft>
          <a:spcPct val="0"/>
        </a:spcAft>
        <a:defRPr sz="2215">
          <a:solidFill>
            <a:schemeClr val="tx2"/>
          </a:solidFill>
          <a:latin typeface="Arial" panose="020B0604020202020204" pitchFamily="34" charset="0"/>
        </a:defRPr>
      </a:lvl4pPr>
      <a:lvl5pPr algn="l" rtl="0" eaLnBrk="1" fontAlgn="base" hangingPunct="1">
        <a:spcBef>
          <a:spcPct val="0"/>
        </a:spcBef>
        <a:spcAft>
          <a:spcPct val="0"/>
        </a:spcAft>
        <a:defRPr sz="2215">
          <a:solidFill>
            <a:schemeClr val="tx2"/>
          </a:solidFill>
          <a:latin typeface="Arial" panose="020B0604020202020204" pitchFamily="34" charset="0"/>
        </a:defRPr>
      </a:lvl5pPr>
      <a:lvl6pPr marL="422041" algn="l" rtl="0" eaLnBrk="1" fontAlgn="base" hangingPunct="1">
        <a:spcBef>
          <a:spcPct val="0"/>
        </a:spcBef>
        <a:spcAft>
          <a:spcPct val="0"/>
        </a:spcAft>
        <a:defRPr sz="2215">
          <a:solidFill>
            <a:schemeClr val="tx2"/>
          </a:solidFill>
          <a:latin typeface="Arial" panose="020B0604020202020204" pitchFamily="34" charset="0"/>
        </a:defRPr>
      </a:lvl6pPr>
      <a:lvl7pPr marL="844083" algn="l" rtl="0" eaLnBrk="1" fontAlgn="base" hangingPunct="1">
        <a:spcBef>
          <a:spcPct val="0"/>
        </a:spcBef>
        <a:spcAft>
          <a:spcPct val="0"/>
        </a:spcAft>
        <a:defRPr sz="2215">
          <a:solidFill>
            <a:schemeClr val="tx2"/>
          </a:solidFill>
          <a:latin typeface="Arial" panose="020B0604020202020204" pitchFamily="34" charset="0"/>
        </a:defRPr>
      </a:lvl7pPr>
      <a:lvl8pPr marL="1266124" algn="l" rtl="0" eaLnBrk="1" fontAlgn="base" hangingPunct="1">
        <a:spcBef>
          <a:spcPct val="0"/>
        </a:spcBef>
        <a:spcAft>
          <a:spcPct val="0"/>
        </a:spcAft>
        <a:defRPr sz="2215">
          <a:solidFill>
            <a:schemeClr val="tx2"/>
          </a:solidFill>
          <a:latin typeface="Arial" panose="020B0604020202020204" pitchFamily="34" charset="0"/>
        </a:defRPr>
      </a:lvl8pPr>
      <a:lvl9pPr marL="1688165" algn="l" rtl="0" eaLnBrk="1" fontAlgn="base" hangingPunct="1">
        <a:spcBef>
          <a:spcPct val="0"/>
        </a:spcBef>
        <a:spcAft>
          <a:spcPct val="0"/>
        </a:spcAft>
        <a:defRPr sz="2215">
          <a:solidFill>
            <a:schemeClr val="tx2"/>
          </a:solidFill>
          <a:latin typeface="Arial" panose="020B0604020202020204" pitchFamily="34" charset="0"/>
        </a:defRPr>
      </a:lvl9pPr>
    </p:titleStyle>
    <p:bodyStyle>
      <a:lvl1pPr marL="316531" indent="-316531" algn="l" rtl="0" eaLnBrk="1" fontAlgn="base" hangingPunct="1">
        <a:spcBef>
          <a:spcPct val="50000"/>
        </a:spcBef>
        <a:spcAft>
          <a:spcPct val="0"/>
        </a:spcAft>
        <a:buClr>
          <a:srgbClr val="006600"/>
        </a:buClr>
        <a:buFont typeface="Wingdings" panose="05000000000000000000" pitchFamily="2" charset="2"/>
        <a:buChar char="n"/>
        <a:defRPr sz="1846" kern="1200">
          <a:solidFill>
            <a:schemeClr val="tx1"/>
          </a:solidFill>
          <a:latin typeface="+mn-lt"/>
          <a:ea typeface="+mn-ea"/>
          <a:cs typeface="+mn-cs"/>
        </a:defRPr>
      </a:lvl1pPr>
      <a:lvl2pPr marL="685817" indent="-263776" algn="l" rtl="0" eaLnBrk="1" fontAlgn="base" hangingPunct="1">
        <a:spcBef>
          <a:spcPct val="20000"/>
        </a:spcBef>
        <a:spcAft>
          <a:spcPct val="0"/>
        </a:spcAft>
        <a:buClr>
          <a:srgbClr val="006600"/>
        </a:buClr>
        <a:buSzPct val="100000"/>
        <a:buFont typeface="Symbol" panose="05050102010706020507" pitchFamily="18" charset="2"/>
        <a:buChar char="·"/>
        <a:defRPr kern="1200">
          <a:solidFill>
            <a:schemeClr val="tx1"/>
          </a:solidFill>
          <a:latin typeface="+mn-lt"/>
          <a:ea typeface="+mn-ea"/>
          <a:cs typeface="+mn-cs"/>
        </a:defRPr>
      </a:lvl2pPr>
      <a:lvl3pPr marL="1055103" indent="-211021" algn="l" rtl="0" eaLnBrk="1" fontAlgn="base" hangingPunct="1">
        <a:spcBef>
          <a:spcPct val="20000"/>
        </a:spcBef>
        <a:spcAft>
          <a:spcPct val="0"/>
        </a:spcAft>
        <a:buClr>
          <a:srgbClr val="006600"/>
        </a:buClr>
        <a:buChar char="–"/>
        <a:defRPr sz="1477" kern="1200">
          <a:solidFill>
            <a:schemeClr val="tx1"/>
          </a:solidFill>
          <a:latin typeface="+mn-lt"/>
          <a:ea typeface="+mn-ea"/>
          <a:cs typeface="+mn-cs"/>
        </a:defRPr>
      </a:lvl3pPr>
      <a:lvl4pPr marL="1441975" indent="-211021" algn="l" rtl="0" eaLnBrk="1" fontAlgn="base" hangingPunct="1">
        <a:spcBef>
          <a:spcPct val="20000"/>
        </a:spcBef>
        <a:spcAft>
          <a:spcPct val="0"/>
        </a:spcAft>
        <a:buClr>
          <a:srgbClr val="006600"/>
        </a:buClr>
        <a:buChar char="»"/>
        <a:defRPr sz="1292" kern="1200">
          <a:solidFill>
            <a:schemeClr val="tx1"/>
          </a:solidFill>
          <a:latin typeface="+mn-lt"/>
          <a:ea typeface="+mn-ea"/>
          <a:cs typeface="+mn-cs"/>
        </a:defRPr>
      </a:lvl4pPr>
      <a:lvl5pPr marL="1828846" indent="-211021" algn="l" rtl="0" eaLnBrk="1" fontAlgn="base" hangingPunct="1">
        <a:spcBef>
          <a:spcPct val="20000"/>
        </a:spcBef>
        <a:spcAft>
          <a:spcPct val="0"/>
        </a:spcAft>
        <a:buClr>
          <a:srgbClr val="006600"/>
        </a:buClr>
        <a:defRPr sz="129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838200" y="1905000"/>
            <a:ext cx="7772400" cy="3352800"/>
          </a:xfrm>
        </p:spPr>
        <p:txBody>
          <a:bodyPr>
            <a:normAutofit/>
          </a:bodyPr>
          <a:lstStyle/>
          <a:p>
            <a:pPr algn="l" eaLnBrk="1" hangingPunct="1">
              <a:defRPr/>
            </a:pPr>
            <a:br>
              <a:rPr lang="en-US" sz="4000" dirty="0">
                <a:latin typeface="Lucida Sans Unicode" pitchFamily="34" charset="0"/>
              </a:rPr>
            </a:br>
            <a:br>
              <a:rPr lang="en-US" sz="4000" dirty="0">
                <a:latin typeface="Lucida Sans Unicode" pitchFamily="34" charset="0"/>
              </a:rPr>
            </a:br>
            <a:br>
              <a:rPr lang="en-US" sz="4000" dirty="0">
                <a:latin typeface="Lucida Sans Unicode" pitchFamily="34" charset="0"/>
              </a:rPr>
            </a:br>
            <a:r>
              <a:rPr lang="en-US" sz="4000" dirty="0">
                <a:latin typeface="Lucida Sans Unicode" pitchFamily="34" charset="0"/>
              </a:rPr>
              <a:t> </a:t>
            </a:r>
          </a:p>
        </p:txBody>
      </p:sp>
      <p:sp>
        <p:nvSpPr>
          <p:cNvPr id="2" name="TextBox 1">
            <a:extLst>
              <a:ext uri="{FF2B5EF4-FFF2-40B4-BE49-F238E27FC236}">
                <a16:creationId xmlns:a16="http://schemas.microsoft.com/office/drawing/2014/main" id="{91FBF6A5-CD32-47FD-AD21-E78123294F6B}"/>
              </a:ext>
            </a:extLst>
          </p:cNvPr>
          <p:cNvSpPr txBox="1"/>
          <p:nvPr/>
        </p:nvSpPr>
        <p:spPr>
          <a:xfrm>
            <a:off x="533400" y="805541"/>
            <a:ext cx="8305800" cy="3570208"/>
          </a:xfrm>
          <a:prstGeom prst="rect">
            <a:avLst/>
          </a:prstGeom>
          <a:noFill/>
        </p:spPr>
        <p:txBody>
          <a:bodyPr wrap="square" rtlCol="0">
            <a:spAutoFit/>
          </a:bodyPr>
          <a:lstStyle/>
          <a:p>
            <a:pPr algn="ctr">
              <a:buNone/>
            </a:pPr>
            <a:r>
              <a:rPr lang="en-US" sz="4400" dirty="0">
                <a:latin typeface="+mj-lt"/>
              </a:rPr>
              <a:t>Confined Space Training</a:t>
            </a:r>
          </a:p>
          <a:p>
            <a:pPr algn="ctr">
              <a:buNone/>
            </a:pPr>
            <a:endParaRPr lang="en-US" sz="1000" dirty="0">
              <a:latin typeface="+mj-lt"/>
            </a:endParaRPr>
          </a:p>
          <a:p>
            <a:pPr algn="ctr">
              <a:buNone/>
            </a:pPr>
            <a:r>
              <a:rPr lang="en-US" dirty="0">
                <a:latin typeface="+mj-lt"/>
              </a:rPr>
              <a:t>“Entry Supervisor”</a:t>
            </a:r>
          </a:p>
          <a:p>
            <a:pPr algn="ctr">
              <a:buNone/>
            </a:pPr>
            <a:endParaRPr lang="en-US" sz="2400" dirty="0">
              <a:latin typeface="+mj-lt"/>
            </a:endParaRPr>
          </a:p>
          <a:p>
            <a:pPr algn="ctr">
              <a:buNone/>
            </a:pPr>
            <a:r>
              <a:rPr lang="en-US" sz="2400" dirty="0">
                <a:latin typeface="+mj-lt"/>
              </a:rPr>
              <a:t>Designed for employees who serve as Entry Supervisors </a:t>
            </a:r>
          </a:p>
          <a:p>
            <a:pPr algn="ctr">
              <a:buNone/>
            </a:pPr>
            <a:r>
              <a:rPr lang="en-US" sz="2400" dirty="0">
                <a:latin typeface="+mj-lt"/>
              </a:rPr>
              <a:t>under the permit required confined space program.</a:t>
            </a:r>
          </a:p>
          <a:p>
            <a:pPr algn="ctr">
              <a:buNone/>
            </a:pPr>
            <a:endParaRPr lang="en-US" dirty="0">
              <a:latin typeface="+mj-lt"/>
            </a:endParaRPr>
          </a:p>
          <a:p>
            <a:pPr algn="ctr">
              <a:buNone/>
            </a:pPr>
            <a:r>
              <a:rPr lang="en-US" sz="2800" dirty="0">
                <a:latin typeface="+mj-lt"/>
              </a:rPr>
              <a:t>Effective Date: February 28, 2019</a:t>
            </a:r>
          </a:p>
          <a:p>
            <a:pPr algn="ctr">
              <a:buNone/>
            </a:pPr>
            <a:endParaRPr lang="en-US" dirty="0"/>
          </a:p>
        </p:txBody>
      </p:sp>
    </p:spTree>
    <p:extLst>
      <p:ext uri="{BB962C8B-B14F-4D97-AF65-F5344CB8AC3E}">
        <p14:creationId xmlns:p14="http://schemas.microsoft.com/office/powerpoint/2010/main" val="861691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1AB915-B1F5-4605-ACFA-BB21F2F73025}"/>
              </a:ext>
            </a:extLst>
          </p:cNvPr>
          <p:cNvSpPr>
            <a:spLocks noGrp="1"/>
          </p:cNvSpPr>
          <p:nvPr>
            <p:ph type="title"/>
          </p:nvPr>
        </p:nvSpPr>
        <p:spPr/>
        <p:txBody>
          <a:bodyPr/>
          <a:lstStyle/>
          <a:p>
            <a:r>
              <a:rPr lang="en-US" sz="2800" dirty="0"/>
              <a:t>Personal Protective Equipment</a:t>
            </a:r>
          </a:p>
        </p:txBody>
      </p:sp>
      <p:sp>
        <p:nvSpPr>
          <p:cNvPr id="2" name="Content Placeholder 1">
            <a:extLst>
              <a:ext uri="{FF2B5EF4-FFF2-40B4-BE49-F238E27FC236}">
                <a16:creationId xmlns:a16="http://schemas.microsoft.com/office/drawing/2014/main" id="{464BA0AA-A7F5-494C-983A-06153D78C033}"/>
              </a:ext>
            </a:extLst>
          </p:cNvPr>
          <p:cNvSpPr>
            <a:spLocks noGrp="1"/>
          </p:cNvSpPr>
          <p:nvPr>
            <p:ph idx="1"/>
          </p:nvPr>
        </p:nvSpPr>
        <p:spPr>
          <a:xfrm>
            <a:off x="914400" y="1828800"/>
            <a:ext cx="8229600" cy="652462"/>
          </a:xfrm>
        </p:spPr>
        <p:txBody>
          <a:bodyPr/>
          <a:lstStyle/>
          <a:p>
            <a:r>
              <a:rPr lang="en-US" dirty="0"/>
              <a:t>Entry Supervisors will be provided with:</a:t>
            </a:r>
          </a:p>
          <a:p>
            <a:pPr marL="109537" indent="0">
              <a:buNone/>
            </a:pPr>
            <a:endParaRPr lang="en-US" dirty="0"/>
          </a:p>
        </p:txBody>
      </p:sp>
      <p:graphicFrame>
        <p:nvGraphicFramePr>
          <p:cNvPr id="5" name="Diagram 4">
            <a:extLst>
              <a:ext uri="{FF2B5EF4-FFF2-40B4-BE49-F238E27FC236}">
                <a16:creationId xmlns:a16="http://schemas.microsoft.com/office/drawing/2014/main" id="{33395648-AB76-4063-A317-67C6C4CF541D}"/>
              </a:ext>
            </a:extLst>
          </p:cNvPr>
          <p:cNvGraphicFramePr/>
          <p:nvPr>
            <p:extLst>
              <p:ext uri="{D42A27DB-BD31-4B8C-83A1-F6EECF244321}">
                <p14:modId xmlns:p14="http://schemas.microsoft.com/office/powerpoint/2010/main" val="2680629548"/>
              </p:ext>
            </p:extLst>
          </p:nvPr>
        </p:nvGraphicFramePr>
        <p:xfrm>
          <a:off x="609600" y="2276180"/>
          <a:ext cx="76962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0642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08D981-A95E-40A7-B70F-95C0A1CC73BD}"/>
              </a:ext>
            </a:extLst>
          </p:cNvPr>
          <p:cNvSpPr>
            <a:spLocks noGrp="1"/>
          </p:cNvSpPr>
          <p:nvPr>
            <p:ph type="title"/>
          </p:nvPr>
        </p:nvSpPr>
        <p:spPr/>
        <p:txBody>
          <a:bodyPr/>
          <a:lstStyle/>
          <a:p>
            <a:r>
              <a:rPr lang="en-US" sz="2800" dirty="0"/>
              <a:t>Permit Issuer</a:t>
            </a:r>
          </a:p>
        </p:txBody>
      </p:sp>
      <p:sp>
        <p:nvSpPr>
          <p:cNvPr id="2" name="Content Placeholder 1">
            <a:extLst>
              <a:ext uri="{FF2B5EF4-FFF2-40B4-BE49-F238E27FC236}">
                <a16:creationId xmlns:a16="http://schemas.microsoft.com/office/drawing/2014/main" id="{616893C5-4852-46A8-B360-2CAB6881157D}"/>
              </a:ext>
            </a:extLst>
          </p:cNvPr>
          <p:cNvSpPr>
            <a:spLocks noGrp="1"/>
          </p:cNvSpPr>
          <p:nvPr>
            <p:ph idx="1"/>
          </p:nvPr>
        </p:nvSpPr>
        <p:spPr>
          <a:xfrm>
            <a:off x="501245" y="1828800"/>
            <a:ext cx="8001000" cy="3763962"/>
          </a:xfrm>
        </p:spPr>
        <p:txBody>
          <a:bodyPr/>
          <a:lstStyle/>
          <a:p>
            <a:r>
              <a:rPr lang="en-US" sz="2400" dirty="0"/>
              <a:t>Permit issuers for confined space entry permits are:	</a:t>
            </a:r>
            <a:br>
              <a:rPr lang="en-US" sz="2400" dirty="0"/>
            </a:br>
            <a:endParaRPr lang="en-US" sz="2400" dirty="0"/>
          </a:p>
          <a:p>
            <a:pPr lvl="1" algn="just"/>
            <a:r>
              <a:rPr lang="en-US" sz="2400" dirty="0"/>
              <a:t>Responsible for issuing the confined space permit.</a:t>
            </a:r>
          </a:p>
          <a:p>
            <a:pPr lvl="1" algn="just"/>
            <a:r>
              <a:rPr lang="en-US" sz="2400" dirty="0"/>
              <a:t>Ensure all permit requirements have been met and all permit items are completed.</a:t>
            </a:r>
          </a:p>
          <a:p>
            <a:pPr lvl="1" algn="just"/>
            <a:r>
              <a:rPr lang="en-US" sz="2400" dirty="0"/>
              <a:t>Understands and reviews work to be performed, hazards, special precautions necessary and duties and requirement with entry supervisor, attendant, and entrants.</a:t>
            </a:r>
          </a:p>
          <a:p>
            <a:pPr lvl="1" algn="just"/>
            <a:r>
              <a:rPr lang="en-US" sz="2400" dirty="0"/>
              <a:t>Ensures that rescue services are available before issuing permit.</a:t>
            </a:r>
          </a:p>
          <a:p>
            <a:pPr lvl="1" algn="just"/>
            <a:endParaRPr lang="en-US" dirty="0"/>
          </a:p>
        </p:txBody>
      </p:sp>
    </p:spTree>
    <p:extLst>
      <p:ext uri="{BB962C8B-B14F-4D97-AF65-F5344CB8AC3E}">
        <p14:creationId xmlns:p14="http://schemas.microsoft.com/office/powerpoint/2010/main" val="3574690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72F8CF-1D90-4699-89CC-5BCF9FD0FDBB}"/>
              </a:ext>
            </a:extLst>
          </p:cNvPr>
          <p:cNvSpPr txBox="1">
            <a:spLocks/>
          </p:cNvSpPr>
          <p:nvPr/>
        </p:nvSpPr>
        <p:spPr>
          <a:xfrm>
            <a:off x="272562" y="1929912"/>
            <a:ext cx="8308731" cy="35286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17" fontAlgn="auto">
              <a:spcBef>
                <a:spcPts val="750"/>
              </a:spcBef>
              <a:spcAft>
                <a:spcPts val="0"/>
              </a:spcAft>
              <a:buNone/>
              <a:defRPr/>
            </a:pPr>
            <a:r>
              <a:rPr lang="en-US" sz="3000" dirty="0">
                <a:solidFill>
                  <a:schemeClr val="tx2"/>
                </a:solidFill>
                <a:latin typeface="Tw Cen MT" panose="020B0602020104020603" pitchFamily="34" charset="0"/>
              </a:rPr>
              <a:t>All workers involved in confined space entry must be </a:t>
            </a:r>
            <a:r>
              <a:rPr lang="en-US" sz="3300" dirty="0">
                <a:solidFill>
                  <a:schemeClr val="tx2"/>
                </a:solidFill>
                <a:effectLst>
                  <a:outerShdw blurRad="38100" dist="38100" dir="2700000" algn="tl">
                    <a:srgbClr val="000000">
                      <a:alpha val="43137"/>
                    </a:srgbClr>
                  </a:outerShdw>
                </a:effectLst>
                <a:latin typeface="Tw Cen MT" panose="020B0602020104020603" pitchFamily="34" charset="0"/>
              </a:rPr>
              <a:t>appropriately trained </a:t>
            </a:r>
            <a:r>
              <a:rPr lang="en-US" sz="3000" dirty="0">
                <a:solidFill>
                  <a:schemeClr val="tx2"/>
                </a:solidFill>
                <a:latin typeface="Tw Cen MT" panose="020B0602020104020603" pitchFamily="34" charset="0"/>
              </a:rPr>
              <a:t>– it is important that confined space rescues are only done by workers who are </a:t>
            </a:r>
            <a:r>
              <a:rPr lang="en-US" sz="3300" dirty="0">
                <a:solidFill>
                  <a:schemeClr val="tx2"/>
                </a:solidFill>
                <a:effectLst>
                  <a:outerShdw blurRad="38100" dist="38100" dir="2700000" algn="tl">
                    <a:srgbClr val="000000">
                      <a:alpha val="43137"/>
                    </a:srgbClr>
                  </a:outerShdw>
                </a:effectLst>
                <a:latin typeface="Tw Cen MT" panose="020B0602020104020603" pitchFamily="34" charset="0"/>
              </a:rPr>
              <a:t>properly trained </a:t>
            </a:r>
            <a:r>
              <a:rPr lang="en-US" sz="3000" dirty="0">
                <a:solidFill>
                  <a:schemeClr val="tx2"/>
                </a:solidFill>
                <a:latin typeface="Tw Cen MT" panose="020B0602020104020603" pitchFamily="34" charset="0"/>
              </a:rPr>
              <a:t>and equipped</a:t>
            </a:r>
            <a:endParaRPr lang="en-US" sz="3000" dirty="0">
              <a:solidFill>
                <a:schemeClr val="tx2"/>
              </a:solidFill>
              <a:effectLst>
                <a:outerShdw blurRad="38100" dist="38100" dir="2700000" algn="tl">
                  <a:srgbClr val="000000">
                    <a:alpha val="43137"/>
                  </a:srgbClr>
                </a:outerShdw>
              </a:effectLst>
              <a:latin typeface="Tw Cen MT" panose="020B0602020104020603" pitchFamily="34" charset="0"/>
            </a:endParaRPr>
          </a:p>
          <a:p>
            <a:pPr marL="0" indent="0" defTabSz="685817" fontAlgn="auto">
              <a:spcBef>
                <a:spcPts val="750"/>
              </a:spcBef>
              <a:spcAft>
                <a:spcPts val="0"/>
              </a:spcAft>
              <a:buNone/>
              <a:defRPr/>
            </a:pPr>
            <a:endParaRPr lang="en-US" sz="3000" dirty="0">
              <a:solidFill>
                <a:schemeClr val="tx2"/>
              </a:solidFill>
              <a:latin typeface="Tw Cen MT" panose="020B0602020104020603" pitchFamily="34" charset="0"/>
            </a:endParaRPr>
          </a:p>
          <a:p>
            <a:pPr marL="0" indent="0" defTabSz="685817" fontAlgn="auto">
              <a:spcBef>
                <a:spcPts val="750"/>
              </a:spcBef>
              <a:spcAft>
                <a:spcPts val="0"/>
              </a:spcAft>
              <a:buNone/>
              <a:defRPr/>
            </a:pPr>
            <a:endParaRPr lang="en-US" sz="3000" dirty="0">
              <a:solidFill>
                <a:schemeClr val="tx2"/>
              </a:solidFill>
              <a:latin typeface="Tw Cen MT" panose="020B0602020104020603" pitchFamily="34" charset="0"/>
            </a:endParaRPr>
          </a:p>
          <a:p>
            <a:pPr marL="0" indent="0" algn="ctr" defTabSz="685817" fontAlgn="auto">
              <a:spcBef>
                <a:spcPts val="750"/>
              </a:spcBef>
              <a:spcAft>
                <a:spcPts val="0"/>
              </a:spcAft>
              <a:buNone/>
              <a:defRPr/>
            </a:pPr>
            <a:r>
              <a:rPr lang="en-US" sz="3000" dirty="0">
                <a:solidFill>
                  <a:schemeClr val="tx2"/>
                </a:solidFill>
                <a:latin typeface="Tw Cen MT" panose="020B0602020104020603" pitchFamily="34" charset="0"/>
              </a:rPr>
              <a:t>DO NOT ATTEMPT A RESCUE UNLESS YOU ARE PROPERLY TRAINED, EQUIPPED AND SUPPORTED.</a:t>
            </a:r>
            <a:endParaRPr lang="en-US" sz="2400" dirty="0">
              <a:solidFill>
                <a:schemeClr val="tx2"/>
              </a:solidFill>
              <a:latin typeface="Tw Cen MT" panose="020B0602020104020603" pitchFamily="34" charset="0"/>
            </a:endParaRPr>
          </a:p>
        </p:txBody>
      </p:sp>
      <p:sp>
        <p:nvSpPr>
          <p:cNvPr id="8" name="Minus Sign 7">
            <a:extLst>
              <a:ext uri="{FF2B5EF4-FFF2-40B4-BE49-F238E27FC236}">
                <a16:creationId xmlns:a16="http://schemas.microsoft.com/office/drawing/2014/main" id="{63602F10-5D41-44E3-B147-109F667C1720}"/>
              </a:ext>
            </a:extLst>
          </p:cNvPr>
          <p:cNvSpPr/>
          <p:nvPr/>
        </p:nvSpPr>
        <p:spPr>
          <a:xfrm>
            <a:off x="609600" y="4038600"/>
            <a:ext cx="7971693" cy="533400"/>
          </a:xfrm>
          <a:prstGeom prst="mathMinus">
            <a:avLst/>
          </a:prstGeom>
          <a:solidFill>
            <a:schemeClr val="accent4">
              <a:lumMod val="95000"/>
              <a:lumOff val="5000"/>
            </a:schemeClr>
          </a:solidFill>
          <a:ln>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Course References</a:t>
            </a:r>
          </a:p>
        </p:txBody>
      </p:sp>
      <p:sp>
        <p:nvSpPr>
          <p:cNvPr id="2" name="Content Placeholder 1"/>
          <p:cNvSpPr>
            <a:spLocks noGrp="1"/>
          </p:cNvSpPr>
          <p:nvPr>
            <p:ph idx="1"/>
          </p:nvPr>
        </p:nvSpPr>
        <p:spPr/>
        <p:txBody>
          <a:bodyPr/>
          <a:lstStyle/>
          <a:p>
            <a:pPr>
              <a:lnSpc>
                <a:spcPct val="150000"/>
              </a:lnSpc>
              <a:tabLst>
                <a:tab pos="3717925" algn="l"/>
              </a:tabLst>
            </a:pPr>
            <a:r>
              <a:rPr lang="en-US" sz="2000" dirty="0"/>
              <a:t>29CFR1910.120 	Hazardous Materials</a:t>
            </a:r>
          </a:p>
          <a:p>
            <a:pPr>
              <a:lnSpc>
                <a:spcPct val="150000"/>
              </a:lnSpc>
              <a:tabLst>
                <a:tab pos="3717925" algn="l"/>
              </a:tabLst>
            </a:pPr>
            <a:r>
              <a:rPr lang="en-US" sz="2000" dirty="0"/>
              <a:t>29CFR1910.146	Confined Space</a:t>
            </a:r>
          </a:p>
          <a:p>
            <a:pPr>
              <a:lnSpc>
                <a:spcPct val="150000"/>
              </a:lnSpc>
              <a:tabLst>
                <a:tab pos="3717925" algn="l"/>
              </a:tabLst>
            </a:pPr>
            <a:r>
              <a:rPr lang="en-US" sz="2000" dirty="0"/>
              <a:t>29CFR1910.134 	Respiratory Protection</a:t>
            </a:r>
          </a:p>
          <a:p>
            <a:pPr>
              <a:lnSpc>
                <a:spcPct val="150000"/>
              </a:lnSpc>
              <a:tabLst>
                <a:tab pos="3717925" algn="l"/>
              </a:tabLst>
            </a:pPr>
            <a:r>
              <a:rPr lang="en-US" sz="2000" dirty="0"/>
              <a:t>29CFR1910.147 	Control of Hazardous Energy 	(LOTO)</a:t>
            </a:r>
          </a:p>
          <a:p>
            <a:pPr>
              <a:lnSpc>
                <a:spcPct val="150000"/>
              </a:lnSpc>
              <a:tabLst>
                <a:tab pos="3717925" algn="l"/>
              </a:tabLst>
            </a:pPr>
            <a:r>
              <a:rPr lang="fr-FR" sz="2000" dirty="0"/>
              <a:t>29CFR1910.1000 	Air Contaminants</a:t>
            </a:r>
            <a:endParaRPr lang="en-US" sz="2000" dirty="0"/>
          </a:p>
          <a:p>
            <a:pPr>
              <a:lnSpc>
                <a:spcPct val="150000"/>
              </a:lnSpc>
              <a:tabLst>
                <a:tab pos="3717925" algn="l"/>
              </a:tabLst>
            </a:pPr>
            <a:r>
              <a:rPr lang="en-US" sz="2000" dirty="0"/>
              <a:t>ANSI/ASSP Z117.1-2016	Safety Requirements for Entering 	Confined Spaces</a:t>
            </a:r>
            <a:br>
              <a:rPr lang="en-US" dirty="0"/>
            </a:br>
            <a:endParaRPr lang="en-US" dirty="0"/>
          </a:p>
        </p:txBody>
      </p:sp>
    </p:spTree>
    <p:extLst>
      <p:ext uri="{BB962C8B-B14F-4D97-AF65-F5344CB8AC3E}">
        <p14:creationId xmlns:p14="http://schemas.microsoft.com/office/powerpoint/2010/main" val="3042290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43335B-F7EC-4A95-B51C-74860E8D74C8}"/>
              </a:ext>
            </a:extLst>
          </p:cNvPr>
          <p:cNvSpPr>
            <a:spLocks noGrp="1"/>
          </p:cNvSpPr>
          <p:nvPr>
            <p:ph type="title"/>
          </p:nvPr>
        </p:nvSpPr>
        <p:spPr/>
        <p:txBody>
          <a:bodyPr/>
          <a:lstStyle/>
          <a:p>
            <a:r>
              <a:rPr lang="en-US" sz="2800" dirty="0"/>
              <a:t>Course Objectives</a:t>
            </a:r>
          </a:p>
        </p:txBody>
      </p:sp>
      <p:sp>
        <p:nvSpPr>
          <p:cNvPr id="2" name="Content Placeholder 1">
            <a:extLst>
              <a:ext uri="{FF2B5EF4-FFF2-40B4-BE49-F238E27FC236}">
                <a16:creationId xmlns:a16="http://schemas.microsoft.com/office/drawing/2014/main" id="{CA0069F4-90BD-4CAA-AF60-EB58D60B79BF}"/>
              </a:ext>
            </a:extLst>
          </p:cNvPr>
          <p:cNvSpPr>
            <a:spLocks noGrp="1"/>
          </p:cNvSpPr>
          <p:nvPr>
            <p:ph idx="1"/>
          </p:nvPr>
        </p:nvSpPr>
        <p:spPr>
          <a:xfrm>
            <a:off x="381000" y="1752600"/>
            <a:ext cx="7924800" cy="4525962"/>
          </a:xfrm>
        </p:spPr>
        <p:txBody>
          <a:bodyPr/>
          <a:lstStyle/>
          <a:p>
            <a:pPr algn="just"/>
            <a:r>
              <a:rPr lang="en-US" sz="2800" dirty="0"/>
              <a:t>The goal of this course is to help Entry Supervisors understand their role in creating a safe, permit-required confined space entry.</a:t>
            </a:r>
          </a:p>
          <a:p>
            <a:pPr algn="just"/>
            <a:r>
              <a:rPr lang="en-US" sz="2800" dirty="0"/>
              <a:t>Our aim is to provide each student with the knowledge, tools, procedures and specific processes that will ensure all permit-required confined space entries are conducted safely.</a:t>
            </a:r>
          </a:p>
          <a:p>
            <a:pPr algn="just"/>
            <a:r>
              <a:rPr lang="en-US" sz="2800" b="1" dirty="0"/>
              <a:t>Prerequisites: 	</a:t>
            </a:r>
            <a:r>
              <a:rPr lang="en-US" sz="2800" dirty="0"/>
              <a:t>Entrant Training</a:t>
            </a:r>
          </a:p>
          <a:p>
            <a:pPr marL="109537" indent="0" algn="just">
              <a:buNone/>
            </a:pPr>
            <a:r>
              <a:rPr lang="en-US" sz="2800" dirty="0"/>
              <a:t>				Attendant Training</a:t>
            </a:r>
          </a:p>
          <a:p>
            <a:pPr lvl="8" algn="just"/>
            <a:endParaRPr lang="en-US" sz="1300" dirty="0"/>
          </a:p>
        </p:txBody>
      </p:sp>
    </p:spTree>
    <p:extLst>
      <p:ext uri="{BB962C8B-B14F-4D97-AF65-F5344CB8AC3E}">
        <p14:creationId xmlns:p14="http://schemas.microsoft.com/office/powerpoint/2010/main" val="4123753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F6CD18-0BBB-4EC9-A1EC-F938B6A619F9}"/>
              </a:ext>
            </a:extLst>
          </p:cNvPr>
          <p:cNvSpPr>
            <a:spLocks noGrp="1"/>
          </p:cNvSpPr>
          <p:nvPr>
            <p:ph type="title"/>
          </p:nvPr>
        </p:nvSpPr>
        <p:spPr/>
        <p:txBody>
          <a:bodyPr>
            <a:normAutofit/>
          </a:bodyPr>
          <a:lstStyle/>
          <a:p>
            <a:r>
              <a:rPr lang="en-US" sz="2800" dirty="0"/>
              <a:t>Summary of Entry Supervisor Role</a:t>
            </a:r>
          </a:p>
        </p:txBody>
      </p:sp>
      <p:graphicFrame>
        <p:nvGraphicFramePr>
          <p:cNvPr id="5" name="Content Placeholder 4">
            <a:extLst>
              <a:ext uri="{FF2B5EF4-FFF2-40B4-BE49-F238E27FC236}">
                <a16:creationId xmlns:a16="http://schemas.microsoft.com/office/drawing/2014/main" id="{2EFA27E5-0ED2-4157-A30D-B280C39F00F8}"/>
              </a:ext>
            </a:extLst>
          </p:cNvPr>
          <p:cNvGraphicFramePr>
            <a:graphicFrameLocks noGrp="1"/>
          </p:cNvGraphicFramePr>
          <p:nvPr>
            <p:ph idx="1"/>
            <p:extLst>
              <p:ext uri="{D42A27DB-BD31-4B8C-83A1-F6EECF244321}">
                <p14:modId xmlns:p14="http://schemas.microsoft.com/office/powerpoint/2010/main" val="1689803429"/>
              </p:ext>
            </p:extLst>
          </p:nvPr>
        </p:nvGraphicFramePr>
        <p:xfrm>
          <a:off x="492125" y="1905000"/>
          <a:ext cx="8018463"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3138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08D981-A95E-40A7-B70F-95C0A1CC73BD}"/>
              </a:ext>
            </a:extLst>
          </p:cNvPr>
          <p:cNvSpPr>
            <a:spLocks noGrp="1"/>
          </p:cNvSpPr>
          <p:nvPr>
            <p:ph type="title"/>
          </p:nvPr>
        </p:nvSpPr>
        <p:spPr/>
        <p:txBody>
          <a:bodyPr/>
          <a:lstStyle/>
          <a:p>
            <a:r>
              <a:rPr lang="en-US" sz="2800" dirty="0"/>
              <a:t>Entry Supervisor</a:t>
            </a:r>
          </a:p>
        </p:txBody>
      </p:sp>
      <p:sp>
        <p:nvSpPr>
          <p:cNvPr id="2" name="Content Placeholder 1">
            <a:extLst>
              <a:ext uri="{FF2B5EF4-FFF2-40B4-BE49-F238E27FC236}">
                <a16:creationId xmlns:a16="http://schemas.microsoft.com/office/drawing/2014/main" id="{616893C5-4852-46A8-B360-2CAB6881157D}"/>
              </a:ext>
            </a:extLst>
          </p:cNvPr>
          <p:cNvSpPr>
            <a:spLocks noGrp="1"/>
          </p:cNvSpPr>
          <p:nvPr>
            <p:ph idx="1"/>
          </p:nvPr>
        </p:nvSpPr>
        <p:spPr>
          <a:xfrm>
            <a:off x="762000" y="1600200"/>
            <a:ext cx="7620000" cy="4525962"/>
          </a:xfrm>
        </p:spPr>
        <p:txBody>
          <a:bodyPr/>
          <a:lstStyle/>
          <a:p>
            <a:pPr algn="just"/>
            <a:r>
              <a:rPr lang="en-US" sz="2800" dirty="0"/>
              <a:t>Entry Supervisors are responsible for authorizing Permit-Required Confined Space Entry by:	</a:t>
            </a:r>
          </a:p>
          <a:p>
            <a:pPr lvl="1"/>
            <a:r>
              <a:rPr lang="en-US" sz="2400" dirty="0"/>
              <a:t>Determining that the entry permit is complete before authorizing or allowing entry.</a:t>
            </a:r>
          </a:p>
          <a:p>
            <a:pPr lvl="1"/>
            <a:r>
              <a:rPr lang="en-US" sz="2400" dirty="0"/>
              <a:t>Determining that necessary procedures, practices and equipment are in effect for safe entry.	</a:t>
            </a:r>
          </a:p>
          <a:p>
            <a:pPr lvl="1" algn="just"/>
            <a:r>
              <a:rPr lang="en-US" sz="2400" dirty="0"/>
              <a:t>Determined that entry operations remain consistent with the terms of the entry permit and that acceptable entry conditions are present.</a:t>
            </a:r>
          </a:p>
          <a:p>
            <a:pPr lvl="1" algn="just"/>
            <a:endParaRPr lang="en-US" dirty="0"/>
          </a:p>
        </p:txBody>
      </p:sp>
    </p:spTree>
    <p:extLst>
      <p:ext uri="{BB962C8B-B14F-4D97-AF65-F5344CB8AC3E}">
        <p14:creationId xmlns:p14="http://schemas.microsoft.com/office/powerpoint/2010/main" val="2604820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08D981-A95E-40A7-B70F-95C0A1CC73BD}"/>
              </a:ext>
            </a:extLst>
          </p:cNvPr>
          <p:cNvSpPr>
            <a:spLocks noGrp="1"/>
          </p:cNvSpPr>
          <p:nvPr>
            <p:ph type="title"/>
          </p:nvPr>
        </p:nvSpPr>
        <p:spPr/>
        <p:txBody>
          <a:bodyPr/>
          <a:lstStyle/>
          <a:p>
            <a:r>
              <a:rPr lang="en-US" sz="2800" dirty="0"/>
              <a:t>Entry Supervisor</a:t>
            </a:r>
          </a:p>
        </p:txBody>
      </p:sp>
      <p:sp>
        <p:nvSpPr>
          <p:cNvPr id="2" name="Content Placeholder 1">
            <a:extLst>
              <a:ext uri="{FF2B5EF4-FFF2-40B4-BE49-F238E27FC236}">
                <a16:creationId xmlns:a16="http://schemas.microsoft.com/office/drawing/2014/main" id="{616893C5-4852-46A8-B360-2CAB6881157D}"/>
              </a:ext>
            </a:extLst>
          </p:cNvPr>
          <p:cNvSpPr>
            <a:spLocks noGrp="1"/>
          </p:cNvSpPr>
          <p:nvPr>
            <p:ph idx="1"/>
          </p:nvPr>
        </p:nvSpPr>
        <p:spPr>
          <a:xfrm>
            <a:off x="483828" y="1966278"/>
            <a:ext cx="8001000" cy="4282122"/>
          </a:xfrm>
        </p:spPr>
        <p:txBody>
          <a:bodyPr/>
          <a:lstStyle/>
          <a:p>
            <a:pPr lvl="1" algn="just"/>
            <a:r>
              <a:rPr lang="en-US" sz="2400" dirty="0"/>
              <a:t>Cancel the entry authorization and terminate entry whenever acceptable entry conditions are not present.							</a:t>
            </a:r>
          </a:p>
          <a:p>
            <a:pPr lvl="1"/>
            <a:r>
              <a:rPr lang="en-US" sz="2400" dirty="0"/>
              <a:t>Verify that rescue services are available and the means for summoning them are operable.</a:t>
            </a:r>
          </a:p>
          <a:p>
            <a:pPr lvl="1"/>
            <a:r>
              <a:rPr lang="en-US" sz="2400" dirty="0"/>
              <a:t>Ensure that rescue personnel and equipment are available to perform rescue duties as required.</a:t>
            </a:r>
          </a:p>
          <a:p>
            <a:pPr lvl="1"/>
            <a:r>
              <a:rPr lang="en-US" sz="2400" dirty="0"/>
              <a:t>Ensure that barriers to entry are set-up around the opening and that unauthorized equipment is removed from the permit required confined space.</a:t>
            </a:r>
          </a:p>
        </p:txBody>
      </p:sp>
    </p:spTree>
    <p:extLst>
      <p:ext uri="{BB962C8B-B14F-4D97-AF65-F5344CB8AC3E}">
        <p14:creationId xmlns:p14="http://schemas.microsoft.com/office/powerpoint/2010/main" val="1913425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08D981-A95E-40A7-B70F-95C0A1CC73BD}"/>
              </a:ext>
            </a:extLst>
          </p:cNvPr>
          <p:cNvSpPr>
            <a:spLocks noGrp="1"/>
          </p:cNvSpPr>
          <p:nvPr>
            <p:ph type="title"/>
          </p:nvPr>
        </p:nvSpPr>
        <p:spPr/>
        <p:txBody>
          <a:bodyPr/>
          <a:lstStyle/>
          <a:p>
            <a:r>
              <a:rPr lang="en-US" sz="2800" dirty="0"/>
              <a:t>Entry Supervisor</a:t>
            </a:r>
          </a:p>
        </p:txBody>
      </p:sp>
      <p:sp>
        <p:nvSpPr>
          <p:cNvPr id="2" name="Content Placeholder 1">
            <a:extLst>
              <a:ext uri="{FF2B5EF4-FFF2-40B4-BE49-F238E27FC236}">
                <a16:creationId xmlns:a16="http://schemas.microsoft.com/office/drawing/2014/main" id="{616893C5-4852-46A8-B360-2CAB6881157D}"/>
              </a:ext>
            </a:extLst>
          </p:cNvPr>
          <p:cNvSpPr>
            <a:spLocks noGrp="1"/>
          </p:cNvSpPr>
          <p:nvPr>
            <p:ph idx="1"/>
          </p:nvPr>
        </p:nvSpPr>
        <p:spPr>
          <a:xfrm>
            <a:off x="304800" y="1524000"/>
            <a:ext cx="8206154" cy="3181258"/>
          </a:xfrm>
        </p:spPr>
        <p:txBody>
          <a:bodyPr/>
          <a:lstStyle/>
          <a:p>
            <a:pPr lvl="1" algn="just"/>
            <a:r>
              <a:rPr lang="en-US" sz="2400" dirty="0"/>
              <a:t>Take the necessary measures for concluding and entry operation, such as closing the permit-required confined space, canceling the permit, and completing the information on the reverse side of the permit.	</a:t>
            </a:r>
          </a:p>
          <a:p>
            <a:pPr lvl="1" algn="just"/>
            <a:r>
              <a:rPr lang="en-US" sz="2400" dirty="0"/>
              <a:t>Entry Supervisors may serve as Authorized Entrants or Attendants for an entry if they have received the proper training.			</a:t>
            </a:r>
          </a:p>
          <a:p>
            <a:pPr lvl="1" algn="just"/>
            <a:r>
              <a:rPr lang="en-US" sz="2400" dirty="0"/>
              <a:t>Entry Supervisors must not leave the plant site while entry is in progress unless relieved by another qualified entry supervisor.			</a:t>
            </a:r>
          </a:p>
          <a:p>
            <a:pPr lvl="1" algn="just"/>
            <a:r>
              <a:rPr lang="en-US" sz="2400" dirty="0"/>
              <a:t>Entry Supervisors will take charge in removing unauthorized individuals who attempt to enter permit-required confined spaces.</a:t>
            </a:r>
          </a:p>
          <a:p>
            <a:pPr lvl="1" algn="just"/>
            <a:endParaRPr lang="en-US" dirty="0"/>
          </a:p>
        </p:txBody>
      </p:sp>
    </p:spTree>
    <p:extLst>
      <p:ext uri="{BB962C8B-B14F-4D97-AF65-F5344CB8AC3E}">
        <p14:creationId xmlns:p14="http://schemas.microsoft.com/office/powerpoint/2010/main" val="372568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653953-7A81-4D72-8230-BEF35DD91A49}"/>
              </a:ext>
            </a:extLst>
          </p:cNvPr>
          <p:cNvSpPr>
            <a:spLocks noGrp="1"/>
          </p:cNvSpPr>
          <p:nvPr>
            <p:ph type="title"/>
          </p:nvPr>
        </p:nvSpPr>
        <p:spPr/>
        <p:txBody>
          <a:bodyPr>
            <a:normAutofit/>
          </a:bodyPr>
          <a:lstStyle/>
          <a:p>
            <a:r>
              <a:rPr lang="en-US" sz="2800" dirty="0"/>
              <a:t>Entry Supervisor Responsibilities</a:t>
            </a:r>
          </a:p>
        </p:txBody>
      </p:sp>
      <p:graphicFrame>
        <p:nvGraphicFramePr>
          <p:cNvPr id="5" name="Content Placeholder 4">
            <a:extLst>
              <a:ext uri="{FF2B5EF4-FFF2-40B4-BE49-F238E27FC236}">
                <a16:creationId xmlns:a16="http://schemas.microsoft.com/office/drawing/2014/main" id="{E6B2C605-F06C-4E01-99B2-F4A4FC312E7A}"/>
              </a:ext>
            </a:extLst>
          </p:cNvPr>
          <p:cNvGraphicFramePr>
            <a:graphicFrameLocks noGrp="1"/>
          </p:cNvGraphicFramePr>
          <p:nvPr>
            <p:ph idx="1"/>
            <p:extLst>
              <p:ext uri="{D42A27DB-BD31-4B8C-83A1-F6EECF244321}">
                <p14:modId xmlns:p14="http://schemas.microsoft.com/office/powerpoint/2010/main" val="530245847"/>
              </p:ext>
            </p:extLst>
          </p:nvPr>
        </p:nvGraphicFramePr>
        <p:xfrm>
          <a:off x="492125" y="1905000"/>
          <a:ext cx="8018463"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075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3E7548-EF97-4F45-9782-DB2EE4F88D37}"/>
              </a:ext>
            </a:extLst>
          </p:cNvPr>
          <p:cNvSpPr>
            <a:spLocks noGrp="1"/>
          </p:cNvSpPr>
          <p:nvPr>
            <p:ph type="sldNum" sz="quarter" idx="4294967295"/>
          </p:nvPr>
        </p:nvSpPr>
        <p:spPr>
          <a:xfrm>
            <a:off x="8777288" y="6408738"/>
            <a:ext cx="366712" cy="365125"/>
          </a:xfrm>
          <a:prstGeom prst="rect">
            <a:avLst/>
          </a:prstGeom>
        </p:spPr>
        <p:txBody>
          <a:bodyPr/>
          <a:lstStyle/>
          <a:p>
            <a:pPr>
              <a:buNone/>
              <a:defRPr/>
            </a:pPr>
            <a:fld id="{9B53CB2A-ECA3-483B-9E6C-2920FED54C02}" type="slidenum">
              <a:rPr lang="en-US" smtClean="0"/>
              <a:pPr>
                <a:buNone/>
                <a:defRPr/>
              </a:pPr>
              <a:t>8</a:t>
            </a:fld>
            <a:endParaRPr lang="en-US" dirty="0"/>
          </a:p>
        </p:txBody>
      </p:sp>
      <p:pic>
        <p:nvPicPr>
          <p:cNvPr id="5" name="No Escape_ Dangers of Confined Spaces">
            <a:hlinkClick r:id="" action="ppaction://media"/>
            <a:extLst>
              <a:ext uri="{FF2B5EF4-FFF2-40B4-BE49-F238E27FC236}">
                <a16:creationId xmlns:a16="http://schemas.microsoft.com/office/drawing/2014/main" id="{BEE98706-FF80-42BD-8102-3CC8BF37A9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676400"/>
            <a:ext cx="9144000" cy="5181600"/>
          </a:xfrm>
          <a:prstGeom prst="rect">
            <a:avLst/>
          </a:prstGeom>
        </p:spPr>
      </p:pic>
      <p:sp>
        <p:nvSpPr>
          <p:cNvPr id="7" name="Title 2">
            <a:extLst>
              <a:ext uri="{FF2B5EF4-FFF2-40B4-BE49-F238E27FC236}">
                <a16:creationId xmlns:a16="http://schemas.microsoft.com/office/drawing/2014/main" id="{12D94CD6-526E-4939-9082-536175CDD33E}"/>
              </a:ext>
            </a:extLst>
          </p:cNvPr>
          <p:cNvSpPr txBox="1">
            <a:spLocks/>
          </p:cNvSpPr>
          <p:nvPr/>
        </p:nvSpPr>
        <p:spPr>
          <a:xfrm>
            <a:off x="1905000" y="274638"/>
            <a:ext cx="6781800" cy="1143000"/>
          </a:xfrm>
          <a:prstGeom prst="rect">
            <a:avLst/>
          </a:prstGeom>
        </p:spPr>
        <p:txBody>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eaLnBrk="1" fontAlgn="base" hangingPunct="1">
              <a:spcBef>
                <a:spcPct val="0"/>
              </a:spcBef>
              <a:spcAft>
                <a:spcPct val="0"/>
              </a:spcAft>
              <a:defRPr sz="4100" b="1">
                <a:solidFill>
                  <a:schemeClr val="tx2"/>
                </a:solidFill>
                <a:latin typeface="Lucida Sans Unicode" pitchFamily="34" charset="0"/>
              </a:defRPr>
            </a:lvl6pPr>
            <a:lvl7pPr marL="914400" algn="l" rtl="0" eaLnBrk="1" fontAlgn="base" hangingPunct="1">
              <a:spcBef>
                <a:spcPct val="0"/>
              </a:spcBef>
              <a:spcAft>
                <a:spcPct val="0"/>
              </a:spcAft>
              <a:defRPr sz="4100" b="1">
                <a:solidFill>
                  <a:schemeClr val="tx2"/>
                </a:solidFill>
                <a:latin typeface="Lucida Sans Unicode" pitchFamily="34" charset="0"/>
              </a:defRPr>
            </a:lvl7pPr>
            <a:lvl8pPr marL="1371600" algn="l" rtl="0" eaLnBrk="1" fontAlgn="base" hangingPunct="1">
              <a:spcBef>
                <a:spcPct val="0"/>
              </a:spcBef>
              <a:spcAft>
                <a:spcPct val="0"/>
              </a:spcAft>
              <a:defRPr sz="4100" b="1">
                <a:solidFill>
                  <a:schemeClr val="tx2"/>
                </a:solidFill>
                <a:latin typeface="Lucida Sans Unicode" pitchFamily="34" charset="0"/>
              </a:defRPr>
            </a:lvl8pPr>
            <a:lvl9pPr marL="1828800" algn="l" rtl="0" eaLnBrk="1" fontAlgn="base" hangingPunct="1">
              <a:spcBef>
                <a:spcPct val="0"/>
              </a:spcBef>
              <a:spcAft>
                <a:spcPct val="0"/>
              </a:spcAft>
              <a:defRPr sz="4100" b="1">
                <a:solidFill>
                  <a:schemeClr val="tx2"/>
                </a:solidFill>
                <a:latin typeface="Lucida Sans Unicode" pitchFamily="34" charset="0"/>
              </a:defRPr>
            </a:lvl9pPr>
            <a:extLst/>
          </a:lstStyle>
          <a:p>
            <a:pPr eaLnBrk="1" hangingPunct="1">
              <a:buClrTx/>
              <a:buSzTx/>
              <a:buFontTx/>
              <a:buNone/>
            </a:pPr>
            <a:r>
              <a:rPr kumimoji="0" lang="en-US" dirty="0"/>
              <a:t>Chemicals Safety Board </a:t>
            </a:r>
          </a:p>
          <a:p>
            <a:pPr eaLnBrk="1" hangingPunct="1">
              <a:buClrTx/>
              <a:buSzTx/>
              <a:buFontTx/>
              <a:buNone/>
            </a:pPr>
            <a:r>
              <a:rPr kumimoji="0" lang="en-US" dirty="0"/>
              <a:t>Confined Space Accident</a:t>
            </a:r>
          </a:p>
        </p:txBody>
      </p:sp>
    </p:spTree>
    <p:extLst>
      <p:ext uri="{BB962C8B-B14F-4D97-AF65-F5344CB8AC3E}">
        <p14:creationId xmlns:p14="http://schemas.microsoft.com/office/powerpoint/2010/main" val="73618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4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2D4432-5A39-43B5-8B36-8CF0BAFA9060}"/>
              </a:ext>
            </a:extLst>
          </p:cNvPr>
          <p:cNvSpPr>
            <a:spLocks noGrp="1"/>
          </p:cNvSpPr>
          <p:nvPr>
            <p:ph type="title"/>
          </p:nvPr>
        </p:nvSpPr>
        <p:spPr/>
        <p:txBody>
          <a:bodyPr/>
          <a:lstStyle/>
          <a:p>
            <a:r>
              <a:rPr lang="en-US" sz="2800" dirty="0"/>
              <a:t>CSB Video Discussion</a:t>
            </a:r>
          </a:p>
        </p:txBody>
      </p:sp>
      <p:sp>
        <p:nvSpPr>
          <p:cNvPr id="2" name="Content Placeholder 1">
            <a:extLst>
              <a:ext uri="{FF2B5EF4-FFF2-40B4-BE49-F238E27FC236}">
                <a16:creationId xmlns:a16="http://schemas.microsoft.com/office/drawing/2014/main" id="{29621C83-C574-4CCB-A29A-79EE3D5EF8A4}"/>
              </a:ext>
            </a:extLst>
          </p:cNvPr>
          <p:cNvSpPr>
            <a:spLocks noGrp="1"/>
          </p:cNvSpPr>
          <p:nvPr>
            <p:ph idx="1"/>
          </p:nvPr>
        </p:nvSpPr>
        <p:spPr>
          <a:xfrm>
            <a:off x="685800" y="2133599"/>
            <a:ext cx="8000999" cy="3336131"/>
          </a:xfrm>
        </p:spPr>
        <p:txBody>
          <a:bodyPr/>
          <a:lstStyle/>
          <a:p>
            <a:r>
              <a:rPr lang="en-US" sz="2400" dirty="0"/>
              <a:t>Use 5 why’s to identify possible root causes.</a:t>
            </a:r>
          </a:p>
          <a:p>
            <a:endParaRPr lang="en-US" sz="2400" dirty="0"/>
          </a:p>
          <a:p>
            <a:pPr lvl="1"/>
            <a:r>
              <a:rPr lang="en-US" sz="2400" dirty="0"/>
              <a:t>What went wrong?</a:t>
            </a:r>
          </a:p>
          <a:p>
            <a:pPr lvl="1"/>
            <a:r>
              <a:rPr lang="en-US" sz="2400" dirty="0"/>
              <a:t>What were the false choices that were made?</a:t>
            </a:r>
          </a:p>
          <a:p>
            <a:pPr lvl="1"/>
            <a:r>
              <a:rPr lang="en-US" sz="2400" dirty="0"/>
              <a:t>What do you think the cost of this accident was?</a:t>
            </a:r>
          </a:p>
          <a:p>
            <a:pPr lvl="2"/>
            <a:r>
              <a:rPr lang="en-US" sz="2400" dirty="0"/>
              <a:t>List direct and indirect costs.</a:t>
            </a:r>
          </a:p>
          <a:p>
            <a:pPr lvl="1"/>
            <a:r>
              <a:rPr lang="en-US" sz="2400" dirty="0"/>
              <a:t>What should have been done?</a:t>
            </a:r>
          </a:p>
        </p:txBody>
      </p:sp>
    </p:spTree>
    <p:extLst>
      <p:ext uri="{BB962C8B-B14F-4D97-AF65-F5344CB8AC3E}">
        <p14:creationId xmlns:p14="http://schemas.microsoft.com/office/powerpoint/2010/main" val="3032385349"/>
      </p:ext>
    </p:extLst>
  </p:cSld>
  <p:clrMapOvr>
    <a:masterClrMapping/>
  </p:clrMapOvr>
</p:sld>
</file>

<file path=ppt/theme/theme1.xml><?xml version="1.0" encoding="utf-8"?>
<a:theme xmlns:a="http://schemas.openxmlformats.org/drawingml/2006/main" name="_SGS_TEMPLATE">
  <a:themeElements>
    <a:clrScheme name="_SGS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_SGS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_SGS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_SGS_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_SGS_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_SGS_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_SGS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_SGS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_SGS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7AAC68D958AB4D8A5DCE2B5444FB36" ma:contentTypeVersion="1" ma:contentTypeDescription="Create a new document." ma:contentTypeScope="" ma:versionID="51b060c61b8f1f40e3d093ac7898661c">
  <xsd:schema xmlns:xsd="http://www.w3.org/2001/XMLSchema" xmlns:xs="http://www.w3.org/2001/XMLSchema" xmlns:p="http://schemas.microsoft.com/office/2006/metadata/properties" targetNamespace="http://schemas.microsoft.com/office/2006/metadata/properties" ma:root="true" ma:fieldsID="fd23369937716faebc8a9d06633d0adc">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F8C243-A904-4015-9201-DC99ED18449E}">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0FB7BCAE-46AF-4B3F-A153-390FA6400F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18C93783-2952-4CD9-8BAB-37466CAEC2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YSD</Template>
  <TotalTime>6944</TotalTime>
  <Words>457</Words>
  <Application>Microsoft Office PowerPoint</Application>
  <PresentationFormat>On-screen Show (4:3)</PresentationFormat>
  <Paragraphs>87</Paragraphs>
  <Slides>13</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Lucida Sans Unicode</vt:lpstr>
      <vt:lpstr>Symbol</vt:lpstr>
      <vt:lpstr>Times New Roman</vt:lpstr>
      <vt:lpstr>Tw Cen MT</vt:lpstr>
      <vt:lpstr>Wingdings</vt:lpstr>
      <vt:lpstr>_SGS_TEMPLATE</vt:lpstr>
      <vt:lpstr>    </vt:lpstr>
      <vt:lpstr>Course Objectives</vt:lpstr>
      <vt:lpstr>Summary of Entry Supervisor Role</vt:lpstr>
      <vt:lpstr>Entry Supervisor</vt:lpstr>
      <vt:lpstr>Entry Supervisor</vt:lpstr>
      <vt:lpstr>Entry Supervisor</vt:lpstr>
      <vt:lpstr>Entry Supervisor Responsibilities</vt:lpstr>
      <vt:lpstr>PowerPoint Presentation</vt:lpstr>
      <vt:lpstr>CSB Video Discussion</vt:lpstr>
      <vt:lpstr>Personal Protective Equipment</vt:lpstr>
      <vt:lpstr>Permit Issuer</vt:lpstr>
      <vt:lpstr>PowerPoint Presentation</vt:lpstr>
      <vt:lpstr>Course References</vt:lpstr>
    </vt:vector>
  </TitlesOfParts>
  <Company>White Oak Semiconductor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Hazards of Confined Spaces</dc:title>
  <dc:creator>GettleM</dc:creator>
  <cp:lastModifiedBy>Chris Thuneman</cp:lastModifiedBy>
  <cp:revision>262</cp:revision>
  <cp:lastPrinted>2017-08-27T17:48:19Z</cp:lastPrinted>
  <dcterms:created xsi:type="dcterms:W3CDTF">1998-11-30T21:24:58Z</dcterms:created>
  <dcterms:modified xsi:type="dcterms:W3CDTF">2019-07-15T17:22:11Z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0x010100E77AAC68D958AB4D8A5DCE2B5444FB36</vt:lpwstr>
  </property>
</Properties>
</file>